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83" r:id="rId2"/>
    <p:sldMasterId id="2147483667" r:id="rId3"/>
  </p:sldMasterIdLst>
  <p:notesMasterIdLst>
    <p:notesMasterId r:id="rId33"/>
  </p:notesMasterIdLst>
  <p:sldIdLst>
    <p:sldId id="257" r:id="rId4"/>
    <p:sldId id="258" r:id="rId5"/>
    <p:sldId id="259" r:id="rId6"/>
    <p:sldId id="274" r:id="rId7"/>
    <p:sldId id="283" r:id="rId8"/>
    <p:sldId id="293" r:id="rId9"/>
    <p:sldId id="261" r:id="rId10"/>
    <p:sldId id="291" r:id="rId11"/>
    <p:sldId id="290" r:id="rId12"/>
    <p:sldId id="275" r:id="rId13"/>
    <p:sldId id="277" r:id="rId14"/>
    <p:sldId id="260" r:id="rId15"/>
    <p:sldId id="262" r:id="rId16"/>
    <p:sldId id="272" r:id="rId17"/>
    <p:sldId id="273" r:id="rId18"/>
    <p:sldId id="284" r:id="rId19"/>
    <p:sldId id="263" r:id="rId20"/>
    <p:sldId id="278" r:id="rId21"/>
    <p:sldId id="288" r:id="rId22"/>
    <p:sldId id="264" r:id="rId23"/>
    <p:sldId id="271" r:id="rId24"/>
    <p:sldId id="270" r:id="rId25"/>
    <p:sldId id="269" r:id="rId26"/>
    <p:sldId id="285" r:id="rId27"/>
    <p:sldId id="265" r:id="rId28"/>
    <p:sldId id="266" r:id="rId29"/>
    <p:sldId id="267" r:id="rId30"/>
    <p:sldId id="292" r:id="rId31"/>
    <p:sldId id="26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56E664-4EB0-4DC2-A0D0-85D3F080BAB6}">
          <p14:sldIdLst>
            <p14:sldId id="257"/>
            <p14:sldId id="258"/>
            <p14:sldId id="259"/>
            <p14:sldId id="274"/>
            <p14:sldId id="283"/>
            <p14:sldId id="293"/>
          </p14:sldIdLst>
        </p14:section>
        <p14:section name="Power Systems" id="{BDBEAB69-0E5A-4B91-959F-FF783CD516C5}">
          <p14:sldIdLst>
            <p14:sldId id="261"/>
            <p14:sldId id="291"/>
            <p14:sldId id="290"/>
          </p14:sldIdLst>
        </p14:section>
        <p14:section name="Structures and Stability" id="{832F9402-1E98-4F5B-8DFA-CED9AA481A45}">
          <p14:sldIdLst>
            <p14:sldId id="275"/>
            <p14:sldId id="277"/>
            <p14:sldId id="260"/>
          </p14:sldIdLst>
        </p14:section>
        <p14:section name="Braking and Pressure System" id="{07463178-C771-4180-85A9-CD97AB4CA508}">
          <p14:sldIdLst>
            <p14:sldId id="262"/>
            <p14:sldId id="272"/>
            <p14:sldId id="273"/>
          </p14:sldIdLst>
        </p14:section>
        <p14:section name="Navigation and Control" id="{8D815241-AF6A-402A-8C86-E2E1CD93AEF1}">
          <p14:sldIdLst>
            <p14:sldId id="284"/>
            <p14:sldId id="263"/>
            <p14:sldId id="278"/>
            <p14:sldId id="288"/>
          </p14:sldIdLst>
        </p14:section>
        <p14:section name="Propulsion System" id="{D47576EA-8DD1-43D5-AA57-EC6BC16D0208}">
          <p14:sldIdLst>
            <p14:sldId id="264"/>
            <p14:sldId id="271"/>
            <p14:sldId id="270"/>
          </p14:sldIdLst>
        </p14:section>
        <p14:section name="Electronics" id="{DF06371F-CEE2-474E-9419-C41A2DA3DF97}">
          <p14:sldIdLst>
            <p14:sldId id="269"/>
            <p14:sldId id="285"/>
          </p14:sldIdLst>
        </p14:section>
        <p14:section name="Summary of Hazardous Systems" id="{0C8D796F-7B84-42C3-B0E3-A007B06F7C0D}">
          <p14:sldIdLst>
            <p14:sldId id="265"/>
          </p14:sldIdLst>
        </p14:section>
        <p14:section name="Anticipated Challenges" id="{E5ABE612-5463-42FF-9375-8412FE26AB23}">
          <p14:sldIdLst>
            <p14:sldId id="266"/>
          </p14:sldIdLst>
        </p14:section>
        <p14:section name="Design, Build, Test Timeline" id="{F34A6130-575E-412E-B6BA-59DE5F24D54D}">
          <p14:sldIdLst>
            <p14:sldId id="267"/>
            <p14:sldId id="292"/>
          </p14:sldIdLst>
        </p14:section>
        <p14:section name="Funding Plan and Timeline" id="{32C1588A-2297-43E7-93E3-E7E694E5639C}">
          <p14:sldIdLst>
            <p14:sldId id="268"/>
          </p14:sldIdLst>
        </p14:section>
      </p14:sectionLst>
    </p:ex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Gulian" initials="WG" lastIdx="3" clrIdx="0">
    <p:extLst>
      <p:ext uri="{19B8F6BF-5375-455C-9EA6-DF929625EA0E}">
        <p15:presenceInfo xmlns:p15="http://schemas.microsoft.com/office/powerpoint/2012/main" userId="fb6f8a1e-5af5-45a4-8408-295d4928fb62" providerId="Windows Live"/>
      </p:ext>
    </p:extLst>
  </p:cmAuthor>
  <p:cmAuthor id="2" name="Ni, Joseph H" initials="NH" lastIdx="1" clrIdx="1">
    <p:extLst>
      <p:ext uri="{19B8F6BF-5375-455C-9EA6-DF929625EA0E}">
        <p15:presenceInfo xmlns:p15="http://schemas.microsoft.com/office/powerpoint/2012/main" userId="S::jni43@gatech.edu::9c68106d-8bd3-4a38-8cb8-cd6892fbe359" providerId="AD"/>
      </p:ext>
    </p:extLst>
  </p:cmAuthor>
  <p:cmAuthor id="3" name="Austin" initials="A" lastIdx="3" clrIdx="2">
    <p:extLst>
      <p:ext uri="{19B8F6BF-5375-455C-9EA6-DF929625EA0E}">
        <p15:presenceInfo xmlns:p15="http://schemas.microsoft.com/office/powerpoint/2012/main" userId="Aust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C6C4C-9C61-22DE-114D-0DF087600AB7}" v="57" dt="2018-11-02T14:40:02.994"/>
    <p1510:client id="" v="212" dt="2018-11-03T02:59:51.061"/>
    <p1510:client id="{E4B029F8-DE71-B4D3-7EDE-22A4CD10B7D7}" v="12" dt="2018-11-02T19:40:24.523"/>
    <p1510:client id="{B28CBE2A-AC5F-799E-BB7D-84AC4FD6D6D9}" v="1" dt="2018-11-02T15:43:06.882"/>
    <p1510:client id="{143B3502-04C2-527D-6816-6A173A9CE705}" v="101" dt="2018-11-03T00:27:06.090"/>
    <p1510:client id="{6A2AA79A-D841-0796-ED0A-C33993B982AB}" v="12" dt="2018-11-02T15:55:16.429"/>
    <p1510:client id="{33326636-936A-4AFD-8D14-A8F1AD714EA8}" v="81" dt="2018-11-02T21:17:36.677"/>
    <p1510:client id="{D1BCEB38-068B-47A1-9333-3EF570D696E8}" v="794" dt="2018-11-03T02:11:31.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73"/>
        <p:guide pos="24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ari, Ananda T" userId="c2adebcf-a4fd-4614-8dbc-a2abefabe680" providerId="ADAL" clId="{8FF256D7-019C-4250-96EC-88DD8A667A9B}"/>
    <pc:docChg chg="undo redo custSel addSld delSld modSld sldOrd modSection">
      <pc:chgData name="Badari, Ananda T" userId="c2adebcf-a4fd-4614-8dbc-a2abefabe680" providerId="ADAL" clId="{8FF256D7-019C-4250-96EC-88DD8A667A9B}" dt="2018-11-02T02:38:39.926" v="2551" actId="20577"/>
      <pc:docMkLst>
        <pc:docMk/>
      </pc:docMkLst>
      <pc:sldChg chg="ord">
        <pc:chgData name="Badari, Ananda T" userId="c2adebcf-a4fd-4614-8dbc-a2abefabe680" providerId="ADAL" clId="{8FF256D7-019C-4250-96EC-88DD8A667A9B}" dt="2018-10-22T23:15:53.287" v="1358" actId="20577"/>
        <pc:sldMkLst>
          <pc:docMk/>
          <pc:sldMk cId="351817733" sldId="261"/>
        </pc:sldMkLst>
      </pc:sldChg>
      <pc:sldChg chg="addSp delSp modSp add del ord delCm modCm modNotesTx">
        <pc:chgData name="Badari, Ananda T" userId="c2adebcf-a4fd-4614-8dbc-a2abefabe680" providerId="ADAL" clId="{8FF256D7-019C-4250-96EC-88DD8A667A9B}" dt="2018-10-31T23:15:49.747" v="2524" actId="167"/>
        <pc:sldMkLst>
          <pc:docMk/>
          <pc:sldMk cId="3289738735" sldId="263"/>
        </pc:sldMkLst>
        <pc:spChg chg="del mod">
          <ac:chgData name="Badari, Ananda T" userId="c2adebcf-a4fd-4614-8dbc-a2abefabe680" providerId="ADAL" clId="{8FF256D7-019C-4250-96EC-88DD8A667A9B}" dt="2018-10-22T22:39:03.008" v="1196" actId="478"/>
          <ac:spMkLst>
            <pc:docMk/>
            <pc:sldMk cId="3289738735" sldId="263"/>
            <ac:spMk id="4" creationId="{1BD56A9F-3037-4FAF-B7AD-08232F52FEE7}"/>
          </ac:spMkLst>
        </pc:spChg>
        <pc:spChg chg="del mod">
          <ac:chgData name="Badari, Ananda T" userId="c2adebcf-a4fd-4614-8dbc-a2abefabe680" providerId="ADAL" clId="{8FF256D7-019C-4250-96EC-88DD8A667A9B}" dt="2018-10-22T22:21:06.700" v="67" actId="478"/>
          <ac:spMkLst>
            <pc:docMk/>
            <pc:sldMk cId="3289738735" sldId="263"/>
            <ac:spMk id="6" creationId="{CB3FF5E6-3D86-47B1-AAA4-EE9D8225DD82}"/>
          </ac:spMkLst>
        </pc:spChg>
        <pc:spChg chg="add del mod">
          <ac:chgData name="Badari, Ananda T" userId="c2adebcf-a4fd-4614-8dbc-a2abefabe680" providerId="ADAL" clId="{8FF256D7-019C-4250-96EC-88DD8A667A9B}" dt="2018-10-22T22:21:10.742" v="69" actId="478"/>
          <ac:spMkLst>
            <pc:docMk/>
            <pc:sldMk cId="3289738735" sldId="263"/>
            <ac:spMk id="7" creationId="{C81D7241-AEC6-457E-8187-0FFBE00833A2}"/>
          </ac:spMkLst>
        </pc:spChg>
        <pc:graphicFrameChg chg="add del">
          <ac:chgData name="Badari, Ananda T" userId="c2adebcf-a4fd-4614-8dbc-a2abefabe680" providerId="ADAL" clId="{8FF256D7-019C-4250-96EC-88DD8A667A9B}" dt="2018-10-29T22:52:42.800" v="1588" actId="167"/>
          <ac:graphicFrameMkLst>
            <pc:docMk/>
            <pc:sldMk cId="3289738735" sldId="263"/>
            <ac:graphicFrameMk id="3" creationId="{7EF46674-1389-42BA-A5CE-0AC5D399DA0D}"/>
          </ac:graphicFrameMkLst>
        </pc:graphicFrameChg>
        <pc:graphicFrameChg chg="add del mod modGraphic">
          <ac:chgData name="Badari, Ananda T" userId="c2adebcf-a4fd-4614-8dbc-a2abefabe680" providerId="ADAL" clId="{8FF256D7-019C-4250-96EC-88DD8A667A9B}" dt="2018-10-29T23:22:34.517" v="1776" actId="167"/>
          <ac:graphicFrameMkLst>
            <pc:docMk/>
            <pc:sldMk cId="3289738735" sldId="263"/>
            <ac:graphicFrameMk id="4" creationId="{35ED238A-5DE9-415B-B7E8-0D7952B4317E}"/>
          </ac:graphicFrameMkLst>
        </pc:graphicFrameChg>
        <pc:graphicFrameChg chg="add del">
          <ac:chgData name="Badari, Ananda T" userId="c2adebcf-a4fd-4614-8dbc-a2abefabe680" providerId="ADAL" clId="{8FF256D7-019C-4250-96EC-88DD8A667A9B}" dt="2018-10-29T22:54:38.586" v="1619" actId="167"/>
          <ac:graphicFrameMkLst>
            <pc:docMk/>
            <pc:sldMk cId="3289738735" sldId="263"/>
            <ac:graphicFrameMk id="6" creationId="{84976547-D30F-4ED5-A566-E49D20CB0322}"/>
          </ac:graphicFrameMkLst>
        </pc:graphicFrameChg>
        <pc:graphicFrameChg chg="add del mod modGraphic">
          <ac:chgData name="Badari, Ananda T" userId="c2adebcf-a4fd-4614-8dbc-a2abefabe680" providerId="ADAL" clId="{8FF256D7-019C-4250-96EC-88DD8A667A9B}" dt="2018-10-29T23:22:34.517" v="1776" actId="167"/>
          <ac:graphicFrameMkLst>
            <pc:docMk/>
            <pc:sldMk cId="3289738735" sldId="263"/>
            <ac:graphicFrameMk id="7" creationId="{7B65EF3D-379F-4EF9-86E8-3906D7E002A8}"/>
          </ac:graphicFrameMkLst>
        </pc:graphicFrameChg>
        <pc:graphicFrameChg chg="del mod ord modGraphic">
          <ac:chgData name="Badari, Ananda T" userId="c2adebcf-a4fd-4614-8dbc-a2abefabe680" providerId="ADAL" clId="{8FF256D7-019C-4250-96EC-88DD8A667A9B}" dt="2018-10-30T00:09:12.372" v="1821" actId="167"/>
          <ac:graphicFrameMkLst>
            <pc:docMk/>
            <pc:sldMk cId="3289738735" sldId="263"/>
            <ac:graphicFrameMk id="8" creationId="{D801DA87-9BD2-4696-B767-01FEDAD51221}"/>
          </ac:graphicFrameMkLst>
        </pc:graphicFrameChg>
        <pc:graphicFrameChg chg="add del mod ord modGraphic">
          <ac:chgData name="Badari, Ananda T" userId="c2adebcf-a4fd-4614-8dbc-a2abefabe680" providerId="ADAL" clId="{8FF256D7-019C-4250-96EC-88DD8A667A9B}" dt="2018-10-22T23:38:46.100" v="1380" actId="478"/>
          <ac:graphicFrameMkLst>
            <pc:docMk/>
            <pc:sldMk cId="3289738735" sldId="263"/>
            <ac:graphicFrameMk id="9" creationId="{7B22C988-A806-4178-A10C-A4E02ADD1303}"/>
          </ac:graphicFrameMkLst>
        </pc:graphicFrameChg>
        <pc:picChg chg="add del mod">
          <ac:chgData name="Badari, Ananda T" userId="c2adebcf-a4fd-4614-8dbc-a2abefabe680" providerId="ADAL" clId="{8FF256D7-019C-4250-96EC-88DD8A667A9B}" dt="2018-10-31T23:02:31.732" v="2513" actId="478"/>
          <ac:picMkLst>
            <pc:docMk/>
            <pc:sldMk cId="3289738735" sldId="263"/>
            <ac:picMk id="2" creationId="{6F36CFC7-6C09-4203-B4D9-1322E80E97CA}"/>
          </ac:picMkLst>
        </pc:picChg>
        <pc:picChg chg="mod">
          <ac:chgData name="Badari, Ananda T" userId="c2adebcf-a4fd-4614-8dbc-a2abefabe680" providerId="ADAL" clId="{8FF256D7-019C-4250-96EC-88DD8A667A9B}" dt="2018-10-22T23:06:58.927" v="1204" actId="1076"/>
          <ac:picMkLst>
            <pc:docMk/>
            <pc:sldMk cId="3289738735" sldId="263"/>
            <ac:picMk id="2" creationId="{8EAA7892-2BC7-4964-BB72-66757A3D672C}"/>
          </ac:picMkLst>
        </pc:picChg>
        <pc:picChg chg="add del mod ord">
          <ac:chgData name="Badari, Ananda T" userId="c2adebcf-a4fd-4614-8dbc-a2abefabe680" providerId="ADAL" clId="{8FF256D7-019C-4250-96EC-88DD8A667A9B}" dt="2018-10-30T00:02:50.742" v="1780" actId="478"/>
          <ac:picMkLst>
            <pc:docMk/>
            <pc:sldMk cId="3289738735" sldId="263"/>
            <ac:picMk id="2" creationId="{A427D802-4203-43EA-86A8-1AFED8B2BCBA}"/>
          </ac:picMkLst>
        </pc:picChg>
        <pc:picChg chg="add del mod ord modCrop">
          <ac:chgData name="Badari, Ananda T" userId="c2adebcf-a4fd-4614-8dbc-a2abefabe680" providerId="ADAL" clId="{8FF256D7-019C-4250-96EC-88DD8A667A9B}" dt="2018-10-30T00:04:43.111" v="1796" actId="478"/>
          <ac:picMkLst>
            <pc:docMk/>
            <pc:sldMk cId="3289738735" sldId="263"/>
            <ac:picMk id="3" creationId="{AC064114-B1E3-4EF3-AA5E-07A8E4062321}"/>
          </ac:picMkLst>
        </pc:picChg>
        <pc:picChg chg="add del mod">
          <ac:chgData name="Badari, Ananda T" userId="c2adebcf-a4fd-4614-8dbc-a2abefabe680" providerId="ADAL" clId="{8FF256D7-019C-4250-96EC-88DD8A667A9B}" dt="2018-10-31T20:53:37.205" v="2224" actId="1076"/>
          <ac:picMkLst>
            <pc:docMk/>
            <pc:sldMk cId="3289738735" sldId="263"/>
            <ac:picMk id="3" creationId="{DAB16CFE-9CCE-4AA7-999D-A7211D82065A}"/>
          </ac:picMkLst>
        </pc:picChg>
        <pc:picChg chg="add del mod ord">
          <ac:chgData name="Badari, Ananda T" userId="c2adebcf-a4fd-4614-8dbc-a2abefabe680" providerId="ADAL" clId="{8FF256D7-019C-4250-96EC-88DD8A667A9B}" dt="2018-10-22T23:38:04.314" v="1368" actId="478"/>
          <ac:picMkLst>
            <pc:docMk/>
            <pc:sldMk cId="3289738735" sldId="263"/>
            <ac:picMk id="3" creationId="{FEC9A4E6-7396-4BE7-B113-478443C4F88D}"/>
          </ac:picMkLst>
        </pc:picChg>
        <pc:picChg chg="add del mod modCrop">
          <ac:chgData name="Badari, Ananda T" userId="c2adebcf-a4fd-4614-8dbc-a2abefabe680" providerId="ADAL" clId="{8FF256D7-019C-4250-96EC-88DD8A667A9B}" dt="2018-10-31T23:02:30.626" v="2512" actId="478"/>
          <ac:picMkLst>
            <pc:docMk/>
            <pc:sldMk cId="3289738735" sldId="263"/>
            <ac:picMk id="4" creationId="{4056FC8F-DF88-4DFC-9C97-2356AE96E29A}"/>
          </ac:picMkLst>
        </pc:picChg>
        <pc:picChg chg="add del mod ord modCrop">
          <ac:chgData name="Badari, Ananda T" userId="c2adebcf-a4fd-4614-8dbc-a2abefabe680" providerId="ADAL" clId="{8FF256D7-019C-4250-96EC-88DD8A667A9B}" dt="2018-10-30T00:08:25.045" v="1807" actId="478"/>
          <ac:picMkLst>
            <pc:docMk/>
            <pc:sldMk cId="3289738735" sldId="263"/>
            <ac:picMk id="6" creationId="{6EAC215B-DA81-4258-BF36-AFC1A0DB8666}"/>
          </ac:picMkLst>
        </pc:picChg>
        <pc:picChg chg="add del ord">
          <ac:chgData name="Badari, Ananda T" userId="c2adebcf-a4fd-4614-8dbc-a2abefabe680" providerId="ADAL" clId="{8FF256D7-019C-4250-96EC-88DD8A667A9B}" dt="2018-10-31T23:15:05.730" v="2520" actId="478"/>
          <ac:picMkLst>
            <pc:docMk/>
            <pc:sldMk cId="3289738735" sldId="263"/>
            <ac:picMk id="6" creationId="{D00B5EFB-A4A7-47EE-95E8-44CE7B82D63C}"/>
          </ac:picMkLst>
        </pc:picChg>
        <pc:picChg chg="add del">
          <ac:chgData name="Badari, Ananda T" userId="c2adebcf-a4fd-4614-8dbc-a2abefabe680" providerId="ADAL" clId="{8FF256D7-019C-4250-96EC-88DD8A667A9B}" dt="2018-10-31T23:15:08.155" v="2522" actId="167"/>
          <ac:picMkLst>
            <pc:docMk/>
            <pc:sldMk cId="3289738735" sldId="263"/>
            <ac:picMk id="7" creationId="{BA876B7E-6544-4242-A44E-0A990164D474}"/>
          </ac:picMkLst>
        </pc:picChg>
        <pc:picChg chg="add ord">
          <ac:chgData name="Badari, Ananda T" userId="c2adebcf-a4fd-4614-8dbc-a2abefabe680" providerId="ADAL" clId="{8FF256D7-019C-4250-96EC-88DD8A667A9B}" dt="2018-10-31T23:15:49.747" v="2524" actId="167"/>
          <ac:picMkLst>
            <pc:docMk/>
            <pc:sldMk cId="3289738735" sldId="263"/>
            <ac:picMk id="8" creationId="{6925D0F4-C8AA-4B46-BDFF-E91B3984BA9F}"/>
          </ac:picMkLst>
        </pc:picChg>
        <pc:picChg chg="add del mod ord modCrop">
          <ac:chgData name="Badari, Ananda T" userId="c2adebcf-a4fd-4614-8dbc-a2abefabe680" providerId="ADAL" clId="{8FF256D7-019C-4250-96EC-88DD8A667A9B}" dt="2018-10-31T20:53:36.449" v="2218" actId="478"/>
          <ac:picMkLst>
            <pc:docMk/>
            <pc:sldMk cId="3289738735" sldId="263"/>
            <ac:picMk id="9" creationId="{92FD2240-7C3A-4190-93BE-9EECD89C5A62}"/>
          </ac:picMkLst>
        </pc:picChg>
        <pc:picChg chg="del">
          <ac:chgData name="Badari, Ananda T" userId="c2adebcf-a4fd-4614-8dbc-a2abefabe680" providerId="ADAL" clId="{8FF256D7-019C-4250-96EC-88DD8A667A9B}" dt="2018-10-29T22:42:03.234" v="1559" actId="478"/>
          <ac:picMkLst>
            <pc:docMk/>
            <pc:sldMk cId="3289738735" sldId="263"/>
            <ac:picMk id="13" creationId="{1AECF3E1-8C4B-4DE7-B424-4457C1D88836}"/>
          </ac:picMkLst>
        </pc:picChg>
        <pc:picChg chg="del mod">
          <ac:chgData name="Badari, Ananda T" userId="c2adebcf-a4fd-4614-8dbc-a2abefabe680" providerId="ADAL" clId="{8FF256D7-019C-4250-96EC-88DD8A667A9B}" dt="2018-10-29T22:52:35.438" v="1584" actId="478"/>
          <ac:picMkLst>
            <pc:docMk/>
            <pc:sldMk cId="3289738735" sldId="263"/>
            <ac:picMk id="19" creationId="{4E38793E-2EEB-4110-B47D-4A64EF691629}"/>
          </ac:picMkLst>
        </pc:picChg>
      </pc:sldChg>
      <pc:sldChg chg="addSp delSp modSp add">
        <pc:chgData name="Badari, Ananda T" userId="c2adebcf-a4fd-4614-8dbc-a2abefabe680" providerId="ADAL" clId="{8FF256D7-019C-4250-96EC-88DD8A667A9B}" dt="2018-10-31T21:17:13.046" v="2356" actId="1076"/>
        <pc:sldMkLst>
          <pc:docMk/>
          <pc:sldMk cId="3669195669" sldId="278"/>
        </pc:sldMkLst>
        <pc:spChg chg="del mod">
          <ac:chgData name="Badari, Ananda T" userId="c2adebcf-a4fd-4614-8dbc-a2abefabe680" providerId="ADAL" clId="{8FF256D7-019C-4250-96EC-88DD8A667A9B}" dt="2018-10-31T21:08:05.706" v="2226" actId="478"/>
          <ac:spMkLst>
            <pc:docMk/>
            <pc:sldMk cId="3669195669" sldId="278"/>
            <ac:spMk id="3" creationId="{E0ACC366-2E80-40B7-90CA-196F1D6A2FF6}"/>
          </ac:spMkLst>
        </pc:spChg>
        <pc:spChg chg="mod">
          <ac:chgData name="Badari, Ananda T" userId="c2adebcf-a4fd-4614-8dbc-a2abefabe680" providerId="ADAL" clId="{8FF256D7-019C-4250-96EC-88DD8A667A9B}" dt="2018-10-23T00:10:51.943" v="1557" actId="1076"/>
          <ac:spMkLst>
            <pc:docMk/>
            <pc:sldMk cId="3669195669" sldId="278"/>
            <ac:spMk id="4" creationId="{9E511266-18FF-4844-82E6-81732EB9F0CC}"/>
          </ac:spMkLst>
        </pc:spChg>
        <pc:spChg chg="add del mod">
          <ac:chgData name="Badari, Ananda T" userId="c2adebcf-a4fd-4614-8dbc-a2abefabe680" providerId="ADAL" clId="{8FF256D7-019C-4250-96EC-88DD8A667A9B}" dt="2018-10-31T21:08:26.644" v="2239" actId="1076"/>
          <ac:spMkLst>
            <pc:docMk/>
            <pc:sldMk cId="3669195669" sldId="278"/>
            <ac:spMk id="6" creationId="{EA0EACFB-D2D1-48DC-8540-030089DB95A7}"/>
          </ac:spMkLst>
        </pc:spChg>
        <pc:spChg chg="add del mod">
          <ac:chgData name="Badari, Ananda T" userId="c2adebcf-a4fd-4614-8dbc-a2abefabe680" providerId="ADAL" clId="{8FF256D7-019C-4250-96EC-88DD8A667A9B}" dt="2018-10-31T21:08:47.300" v="2248" actId="478"/>
          <ac:spMkLst>
            <pc:docMk/>
            <pc:sldMk cId="3669195669" sldId="278"/>
            <ac:spMk id="12" creationId="{CB2E74CD-9C00-4676-981B-F22B160E85ED}"/>
          </ac:spMkLst>
        </pc:spChg>
        <pc:graphicFrameChg chg="add del mod ord modGraphic">
          <ac:chgData name="Badari, Ananda T" userId="c2adebcf-a4fd-4614-8dbc-a2abefabe680" providerId="ADAL" clId="{8FF256D7-019C-4250-96EC-88DD8A667A9B}" dt="2018-10-31T20:53:37.413" v="2225" actId="478"/>
          <ac:graphicFrameMkLst>
            <pc:docMk/>
            <pc:sldMk cId="3669195669" sldId="278"/>
            <ac:graphicFrameMk id="7" creationId="{1FB34079-E5A8-458A-824A-26F30A5BBEF1}"/>
          </ac:graphicFrameMkLst>
        </pc:graphicFrameChg>
        <pc:graphicFrameChg chg="add del mod modGraphic">
          <ac:chgData name="Badari, Ananda T" userId="c2adebcf-a4fd-4614-8dbc-a2abefabe680" providerId="ADAL" clId="{8FF256D7-019C-4250-96EC-88DD8A667A9B}" dt="2018-10-31T21:08:16.298" v="2230" actId="1076"/>
          <ac:graphicFrameMkLst>
            <pc:docMk/>
            <pc:sldMk cId="3669195669" sldId="278"/>
            <ac:graphicFrameMk id="8" creationId="{BD8FB69D-A2E8-4CD0-B9EB-3C0E52CE9C38}"/>
          </ac:graphicFrameMkLst>
        </pc:graphicFrameChg>
        <pc:graphicFrameChg chg="add del mod">
          <ac:chgData name="Badari, Ananda T" userId="c2adebcf-a4fd-4614-8dbc-a2abefabe680" providerId="ADAL" clId="{8FF256D7-019C-4250-96EC-88DD8A667A9B}" dt="2018-10-31T21:08:26.215" v="2238" actId="1076"/>
          <ac:graphicFrameMkLst>
            <pc:docMk/>
            <pc:sldMk cId="3669195669" sldId="278"/>
            <ac:graphicFrameMk id="9" creationId="{44168F0E-90B3-44BD-A54A-BF9547D3D153}"/>
          </ac:graphicFrameMkLst>
        </pc:graphicFrameChg>
        <pc:graphicFrameChg chg="add del mod modGraphic">
          <ac:chgData name="Badari, Ananda T" userId="c2adebcf-a4fd-4614-8dbc-a2abefabe680" providerId="ADAL" clId="{8FF256D7-019C-4250-96EC-88DD8A667A9B}" dt="2018-10-31T21:08:45.533" v="2247" actId="478"/>
          <ac:graphicFrameMkLst>
            <pc:docMk/>
            <pc:sldMk cId="3669195669" sldId="278"/>
            <ac:graphicFrameMk id="10" creationId="{CDF60DAA-0573-413F-8884-AE524765489F}"/>
          </ac:graphicFrameMkLst>
        </pc:graphicFrameChg>
        <pc:graphicFrameChg chg="add del">
          <ac:chgData name="Badari, Ananda T" userId="c2adebcf-a4fd-4614-8dbc-a2abefabe680" providerId="ADAL" clId="{8FF256D7-019C-4250-96EC-88DD8A667A9B}" dt="2018-10-31T21:08:50.287" v="2250" actId="1076"/>
          <ac:graphicFrameMkLst>
            <pc:docMk/>
            <pc:sldMk cId="3669195669" sldId="278"/>
            <ac:graphicFrameMk id="13" creationId="{EF67CAD6-B24C-4A68-A3A4-A4524BDB3AAB}"/>
          </ac:graphicFrameMkLst>
        </pc:graphicFrameChg>
        <pc:graphicFrameChg chg="add del">
          <ac:chgData name="Badari, Ananda T" userId="c2adebcf-a4fd-4614-8dbc-a2abefabe680" providerId="ADAL" clId="{8FF256D7-019C-4250-96EC-88DD8A667A9B}" dt="2018-10-31T21:09:14.773" v="2252" actId="1076"/>
          <ac:graphicFrameMkLst>
            <pc:docMk/>
            <pc:sldMk cId="3669195669" sldId="278"/>
            <ac:graphicFrameMk id="14" creationId="{45191EED-32FB-40D5-BEE3-A0507015B5CA}"/>
          </ac:graphicFrameMkLst>
        </pc:graphicFrameChg>
        <pc:graphicFrameChg chg="add del modGraphic">
          <ac:chgData name="Badari, Ananda T" userId="c2adebcf-a4fd-4614-8dbc-a2abefabe680" providerId="ADAL" clId="{8FF256D7-019C-4250-96EC-88DD8A667A9B}" dt="2018-10-31T21:09:20.204" v="2256" actId="1076"/>
          <ac:graphicFrameMkLst>
            <pc:docMk/>
            <pc:sldMk cId="3669195669" sldId="278"/>
            <ac:graphicFrameMk id="15" creationId="{1DBC6B08-51FA-4494-9502-54968F84D565}"/>
          </ac:graphicFrameMkLst>
        </pc:graphicFrameChg>
        <pc:graphicFrameChg chg="add del">
          <ac:chgData name="Badari, Ananda T" userId="c2adebcf-a4fd-4614-8dbc-a2abefabe680" providerId="ADAL" clId="{8FF256D7-019C-4250-96EC-88DD8A667A9B}" dt="2018-10-31T21:10:38.782" v="2260" actId="1076"/>
          <ac:graphicFrameMkLst>
            <pc:docMk/>
            <pc:sldMk cId="3669195669" sldId="278"/>
            <ac:graphicFrameMk id="16" creationId="{49F94916-C6C7-4BEF-A601-A8E15AF1DD2F}"/>
          </ac:graphicFrameMkLst>
        </pc:graphicFrameChg>
        <pc:graphicFrameChg chg="add mod modGraphic">
          <ac:chgData name="Badari, Ananda T" userId="c2adebcf-a4fd-4614-8dbc-a2abefabe680" providerId="ADAL" clId="{8FF256D7-019C-4250-96EC-88DD8A667A9B}" dt="2018-10-31T21:17:13.046" v="2356" actId="1076"/>
          <ac:graphicFrameMkLst>
            <pc:docMk/>
            <pc:sldMk cId="3669195669" sldId="278"/>
            <ac:graphicFrameMk id="17" creationId="{7363FA12-DB47-4083-A379-6800C4A42407}"/>
          </ac:graphicFrameMkLst>
        </pc:graphicFrameChg>
        <pc:picChg chg="add del mod ord">
          <ac:chgData name="Badari, Ananda T" userId="c2adebcf-a4fd-4614-8dbc-a2abefabe680" providerId="ADAL" clId="{8FF256D7-019C-4250-96EC-88DD8A667A9B}" dt="2018-10-22T23:23:17.832" v="1359" actId="478"/>
          <ac:picMkLst>
            <pc:docMk/>
            <pc:sldMk cId="3669195669" sldId="278"/>
            <ac:picMk id="5" creationId="{9B343D24-726B-4EE3-BBD7-A09FA76EB0E6}"/>
          </ac:picMkLst>
        </pc:picChg>
      </pc:sldChg>
      <pc:sldChg chg="addSp delSp modSp add ord">
        <pc:chgData name="Badari, Ananda T" userId="c2adebcf-a4fd-4614-8dbc-a2abefabe680" providerId="ADAL" clId="{8FF256D7-019C-4250-96EC-88DD8A667A9B}" dt="2018-11-02T02:38:39.926" v="2551" actId="20577"/>
        <pc:sldMkLst>
          <pc:docMk/>
          <pc:sldMk cId="110301590" sldId="284"/>
        </pc:sldMkLst>
        <pc:spChg chg="del">
          <ac:chgData name="Badari, Ananda T" userId="c2adebcf-a4fd-4614-8dbc-a2abefabe680" providerId="ADAL" clId="{8FF256D7-019C-4250-96EC-88DD8A667A9B}" dt="2018-10-30T00:09:17.314" v="1822" actId="478"/>
          <ac:spMkLst>
            <pc:docMk/>
            <pc:sldMk cId="110301590" sldId="284"/>
            <ac:spMk id="3" creationId="{53C45D5E-4D52-459E-A147-F4888711AADF}"/>
          </ac:spMkLst>
        </pc:spChg>
        <pc:spChg chg="del">
          <ac:chgData name="Badari, Ananda T" userId="c2adebcf-a4fd-4614-8dbc-a2abefabe680" providerId="ADAL" clId="{8FF256D7-019C-4250-96EC-88DD8A667A9B}" dt="2018-10-30T00:09:17.314" v="1822" actId="478"/>
          <ac:spMkLst>
            <pc:docMk/>
            <pc:sldMk cId="110301590" sldId="284"/>
            <ac:spMk id="4" creationId="{D157CDFC-A59E-41D4-A83E-328D4E0E61F4}"/>
          </ac:spMkLst>
        </pc:spChg>
        <pc:graphicFrameChg chg="add del">
          <ac:chgData name="Badari, Ananda T" userId="c2adebcf-a4fd-4614-8dbc-a2abefabe680" providerId="ADAL" clId="{8FF256D7-019C-4250-96EC-88DD8A667A9B}" dt="2018-10-31T20:03:29.177" v="2080" actId="20577"/>
          <ac:graphicFrameMkLst>
            <pc:docMk/>
            <pc:sldMk cId="110301590" sldId="284"/>
            <ac:graphicFrameMk id="3" creationId="{F567F5D6-57F4-46DB-927C-018976BBE63F}"/>
          </ac:graphicFrameMkLst>
        </pc:graphicFrameChg>
        <pc:graphicFrameChg chg="add del mod">
          <ac:chgData name="Badari, Ananda T" userId="c2adebcf-a4fd-4614-8dbc-a2abefabe680" providerId="ADAL" clId="{8FF256D7-019C-4250-96EC-88DD8A667A9B}" dt="2018-10-31T20:06:08.167" v="2083" actId="478"/>
          <ac:graphicFrameMkLst>
            <pc:docMk/>
            <pc:sldMk cId="110301590" sldId="284"/>
            <ac:graphicFrameMk id="4" creationId="{0840A1F6-1CD3-4FFA-BD77-FE1C394A0402}"/>
          </ac:graphicFrameMkLst>
        </pc:graphicFrameChg>
        <pc:graphicFrameChg chg="add mod modGraphic">
          <ac:chgData name="Badari, Ananda T" userId="c2adebcf-a4fd-4614-8dbc-a2abefabe680" providerId="ADAL" clId="{8FF256D7-019C-4250-96EC-88DD8A667A9B}" dt="2018-10-31T21:22:29.867" v="2481" actId="1076"/>
          <ac:graphicFrameMkLst>
            <pc:docMk/>
            <pc:sldMk cId="110301590" sldId="284"/>
            <ac:graphicFrameMk id="5" creationId="{77D2B1C4-D7F1-4E6E-A3D7-0C9997B48AE8}"/>
          </ac:graphicFrameMkLst>
        </pc:graphicFrameChg>
        <pc:graphicFrameChg chg="add del">
          <ac:chgData name="Badari, Ananda T" userId="c2adebcf-a4fd-4614-8dbc-a2abefabe680" providerId="ADAL" clId="{8FF256D7-019C-4250-96EC-88DD8A667A9B}" dt="2018-10-31T20:06:15.073" v="2087" actId="20577"/>
          <ac:graphicFrameMkLst>
            <pc:docMk/>
            <pc:sldMk cId="110301590" sldId="284"/>
            <ac:graphicFrameMk id="6" creationId="{486531AF-A990-4DD4-94CA-688DAA973F9B}"/>
          </ac:graphicFrameMkLst>
        </pc:graphicFrameChg>
        <pc:graphicFrameChg chg="add del mod">
          <ac:chgData name="Badari, Ananda T" userId="c2adebcf-a4fd-4614-8dbc-a2abefabe680" providerId="ADAL" clId="{8FF256D7-019C-4250-96EC-88DD8A667A9B}" dt="2018-10-31T20:06:43.409" v="2091" actId="20577"/>
          <ac:graphicFrameMkLst>
            <pc:docMk/>
            <pc:sldMk cId="110301590" sldId="284"/>
            <ac:graphicFrameMk id="7" creationId="{CE6296DC-8A52-4F68-B02D-E26DE0612386}"/>
          </ac:graphicFrameMkLst>
        </pc:graphicFrameChg>
        <pc:graphicFrameChg chg="add del mod ord modGraphic">
          <ac:chgData name="Badari, Ananda T" userId="c2adebcf-a4fd-4614-8dbc-a2abefabe680" providerId="ADAL" clId="{8FF256D7-019C-4250-96EC-88DD8A667A9B}" dt="2018-10-31T19:40:26.823" v="2075" actId="20577"/>
          <ac:graphicFrameMkLst>
            <pc:docMk/>
            <pc:sldMk cId="110301590" sldId="284"/>
            <ac:graphicFrameMk id="8" creationId="{160F24CA-B551-422F-8ECB-D7C99DB66787}"/>
          </ac:graphicFrameMkLst>
        </pc:graphicFrameChg>
        <pc:graphicFrameChg chg="add del">
          <ac:chgData name="Badari, Ananda T" userId="c2adebcf-a4fd-4614-8dbc-a2abefabe680" providerId="ADAL" clId="{8FF256D7-019C-4250-96EC-88DD8A667A9B}" dt="2018-10-31T20:06:57.734" v="2103" actId="20577"/>
          <ac:graphicFrameMkLst>
            <pc:docMk/>
            <pc:sldMk cId="110301590" sldId="284"/>
            <ac:graphicFrameMk id="10" creationId="{125675FE-D809-4908-B18B-656C9A86D221}"/>
          </ac:graphicFrameMkLst>
        </pc:graphicFrameChg>
        <pc:graphicFrameChg chg="add del mod modGraphic">
          <ac:chgData name="Badari, Ananda T" userId="c2adebcf-a4fd-4614-8dbc-a2abefabe680" providerId="ADAL" clId="{8FF256D7-019C-4250-96EC-88DD8A667A9B}" dt="2018-10-31T20:08:33.154" v="2122" actId="20577"/>
          <ac:graphicFrameMkLst>
            <pc:docMk/>
            <pc:sldMk cId="110301590" sldId="284"/>
            <ac:graphicFrameMk id="11" creationId="{1BAF7934-2D64-4A8A-8BDF-10D943D1BDBF}"/>
          </ac:graphicFrameMkLst>
        </pc:graphicFrameChg>
        <pc:graphicFrameChg chg="add del mod">
          <ac:chgData name="Badari, Ananda T" userId="c2adebcf-a4fd-4614-8dbc-a2abefabe680" providerId="ADAL" clId="{8FF256D7-019C-4250-96EC-88DD8A667A9B}" dt="2018-10-31T20:08:29.891" v="2121" actId="20577"/>
          <ac:graphicFrameMkLst>
            <pc:docMk/>
            <pc:sldMk cId="110301590" sldId="284"/>
            <ac:graphicFrameMk id="12" creationId="{DB230263-9B6C-412E-8D38-02ABEA0E9BF9}"/>
          </ac:graphicFrameMkLst>
        </pc:graphicFrameChg>
        <pc:graphicFrameChg chg="add del">
          <ac:chgData name="Badari, Ananda T" userId="c2adebcf-a4fd-4614-8dbc-a2abefabe680" providerId="ADAL" clId="{8FF256D7-019C-4250-96EC-88DD8A667A9B}" dt="2018-10-31T20:08:53.161" v="2128" actId="20577"/>
          <ac:graphicFrameMkLst>
            <pc:docMk/>
            <pc:sldMk cId="110301590" sldId="284"/>
            <ac:graphicFrameMk id="13" creationId="{8A487940-4E3E-4F27-A30F-817686F31935}"/>
          </ac:graphicFrameMkLst>
        </pc:graphicFrameChg>
        <pc:graphicFrameChg chg="add mod modGraphic">
          <ac:chgData name="Badari, Ananda T" userId="c2adebcf-a4fd-4614-8dbc-a2abefabe680" providerId="ADAL" clId="{8FF256D7-019C-4250-96EC-88DD8A667A9B}" dt="2018-11-02T02:38:39.926" v="2551" actId="20577"/>
          <ac:graphicFrameMkLst>
            <pc:docMk/>
            <pc:sldMk cId="110301590" sldId="284"/>
            <ac:graphicFrameMk id="14" creationId="{DC1FDA24-4AEF-42DD-8981-FB444B1920DB}"/>
          </ac:graphicFrameMkLst>
        </pc:graphicFrameChg>
        <pc:picChg chg="add mod">
          <ac:chgData name="Badari, Ananda T" userId="c2adebcf-a4fd-4614-8dbc-a2abefabe680" providerId="ADAL" clId="{8FF256D7-019C-4250-96EC-88DD8A667A9B}" dt="2018-10-30T00:09:27.889" v="1826" actId="1076"/>
          <ac:picMkLst>
            <pc:docMk/>
            <pc:sldMk cId="110301590" sldId="284"/>
            <ac:picMk id="6" creationId="{F74954CD-F27B-4571-BE1E-137B1F144C99}"/>
          </ac:picMkLst>
        </pc:picChg>
        <pc:picChg chg="add mod">
          <ac:chgData name="Badari, Ananda T" userId="c2adebcf-a4fd-4614-8dbc-a2abefabe680" providerId="ADAL" clId="{8FF256D7-019C-4250-96EC-88DD8A667A9B}" dt="2018-10-30T00:09:27.889" v="1826" actId="1076"/>
          <ac:picMkLst>
            <pc:docMk/>
            <pc:sldMk cId="110301590" sldId="284"/>
            <ac:picMk id="7" creationId="{00B4053E-4072-4F17-9484-C419186238AA}"/>
          </ac:picMkLst>
        </pc:picChg>
        <pc:picChg chg="add del mod ord">
          <ac:chgData name="Badari, Ananda T" userId="c2adebcf-a4fd-4614-8dbc-a2abefabe680" providerId="ADAL" clId="{8FF256D7-019C-4250-96EC-88DD8A667A9B}" dt="2018-10-31T20:03:18.190" v="2076" actId="478"/>
          <ac:picMkLst>
            <pc:docMk/>
            <pc:sldMk cId="110301590" sldId="284"/>
            <ac:picMk id="9" creationId="{3B4C07D6-2793-4294-ACD8-BB7F8B7CA7D4}"/>
          </ac:picMkLst>
        </pc:picChg>
        <pc:picChg chg="add del">
          <ac:chgData name="Badari, Ananda T" userId="c2adebcf-a4fd-4614-8dbc-a2abefabe680" providerId="ADAL" clId="{8FF256D7-019C-4250-96EC-88DD8A667A9B}" dt="2018-10-30T00:17:15.523" v="2058" actId="20577"/>
          <ac:picMkLst>
            <pc:docMk/>
            <pc:sldMk cId="110301590" sldId="284"/>
            <ac:picMk id="10" creationId="{00F39043-366F-47E5-8E16-23605E59301E}"/>
          </ac:picMkLst>
        </pc:picChg>
      </pc:sldChg>
    </pc:docChg>
  </pc:docChgLst>
  <pc:docChgLst>
    <pc:chgData name="Nadimpalli, Tarun V" userId="S::tnadimpalli3@gatech.edu::6bb3ac23-445c-4bee-afd4-9ca3842bdead" providerId="AD" clId="Web-{84ECCA10-F598-C9C0-DF65-58750F3AF835}"/>
    <pc:docChg chg="modSld">
      <pc:chgData name="Nadimpalli, Tarun V" userId="S::tnadimpalli3@gatech.edu::6bb3ac23-445c-4bee-afd4-9ca3842bdead" providerId="AD" clId="Web-{84ECCA10-F598-C9C0-DF65-58750F3AF835}" dt="2018-10-23T00:11:55.653" v="9" actId="14100"/>
      <pc:docMkLst>
        <pc:docMk/>
      </pc:docMkLst>
      <pc:sldChg chg="addSp delSp modSp">
        <pc:chgData name="Nadimpalli, Tarun V" userId="S::tnadimpalli3@gatech.edu::6bb3ac23-445c-4bee-afd4-9ca3842bdead" providerId="AD" clId="Web-{84ECCA10-F598-C9C0-DF65-58750F3AF835}" dt="2018-10-23T00:11:55.653" v="9" actId="14100"/>
        <pc:sldMkLst>
          <pc:docMk/>
          <pc:sldMk cId="3653464817" sldId="272"/>
        </pc:sldMkLst>
        <pc:picChg chg="del">
          <ac:chgData name="Nadimpalli, Tarun V" userId="S::tnadimpalli3@gatech.edu::6bb3ac23-445c-4bee-afd4-9ca3842bdead" providerId="AD" clId="Web-{84ECCA10-F598-C9C0-DF65-58750F3AF835}" dt="2018-10-23T00:11:16.433" v="0" actId="14100"/>
          <ac:picMkLst>
            <pc:docMk/>
            <pc:sldMk cId="3653464817" sldId="272"/>
            <ac:picMk id="2" creationId="{DE281C1D-4DD7-424F-888F-A39A194F17BF}"/>
          </ac:picMkLst>
        </pc:picChg>
        <pc:picChg chg="add mod">
          <ac:chgData name="Nadimpalli, Tarun V" userId="S::tnadimpalli3@gatech.edu::6bb3ac23-445c-4bee-afd4-9ca3842bdead" providerId="AD" clId="Web-{84ECCA10-F598-C9C0-DF65-58750F3AF835}" dt="2018-10-23T00:11:55.653" v="9" actId="14100"/>
          <ac:picMkLst>
            <pc:docMk/>
            <pc:sldMk cId="3653464817" sldId="272"/>
            <ac:picMk id="3" creationId="{00E94999-0B36-4569-AC99-FEAFB520778C}"/>
          </ac:picMkLst>
        </pc:picChg>
        <pc:cxnChg chg="del">
          <ac:chgData name="Nadimpalli, Tarun V" userId="S::tnadimpalli3@gatech.edu::6bb3ac23-445c-4bee-afd4-9ca3842bdead" providerId="AD" clId="Web-{84ECCA10-F598-C9C0-DF65-58750F3AF835}" dt="2018-10-23T00:11:25.198" v="2" actId="14100"/>
          <ac:cxnSpMkLst>
            <pc:docMk/>
            <pc:sldMk cId="3653464817" sldId="272"/>
            <ac:cxnSpMk id="4" creationId="{B4FFD89E-A71A-4C46-87EC-9B63E1AE4A06}"/>
          </ac:cxnSpMkLst>
        </pc:cxnChg>
      </pc:sldChg>
    </pc:docChg>
  </pc:docChgLst>
  <pc:docChgLst>
    <pc:chgData name="Ni, Joseph H" userId="S::jni43@gatech.edu::9c68106d-8bd3-4a38-8cb8-cd6892fbe359" providerId="AD" clId="Web-{C8ECD566-E861-44CA-3DF0-A64FF75C8FE4}"/>
    <pc:docChg chg="modSld">
      <pc:chgData name="Ni, Joseph H" userId="S::jni43@gatech.edu::9c68106d-8bd3-4a38-8cb8-cd6892fbe359" providerId="AD" clId="Web-{C8ECD566-E861-44CA-3DF0-A64FF75C8FE4}" dt="2018-10-23T00:15:50.612" v="553"/>
      <pc:docMkLst>
        <pc:docMk/>
      </pc:docMkLst>
      <pc:sldChg chg="addSp delSp modSp modNotes">
        <pc:chgData name="Ni, Joseph H" userId="S::jni43@gatech.edu::9c68106d-8bd3-4a38-8cb8-cd6892fbe359" providerId="AD" clId="Web-{C8ECD566-E861-44CA-3DF0-A64FF75C8FE4}" dt="2018-10-23T00:15:50.612" v="553"/>
        <pc:sldMkLst>
          <pc:docMk/>
          <pc:sldMk cId="3289738735" sldId="263"/>
        </pc:sldMkLst>
        <pc:spChg chg="add del mod">
          <ac:chgData name="Ni, Joseph H" userId="S::jni43@gatech.edu::9c68106d-8bd3-4a38-8cb8-cd6892fbe359" providerId="AD" clId="Web-{C8ECD566-E861-44CA-3DF0-A64FF75C8FE4}" dt="2018-10-22T23:30:05.404" v="104"/>
          <ac:spMkLst>
            <pc:docMk/>
            <pc:sldMk cId="3289738735" sldId="263"/>
            <ac:spMk id="10" creationId="{6721D871-A32D-4CED-9C21-6B5AE5BD4FA3}"/>
          </ac:spMkLst>
        </pc:spChg>
        <pc:graphicFrameChg chg="mod modGraphic">
          <ac:chgData name="Ni, Joseph H" userId="S::jni43@gatech.edu::9c68106d-8bd3-4a38-8cb8-cd6892fbe359" providerId="AD" clId="Web-{C8ECD566-E861-44CA-3DF0-A64FF75C8FE4}" dt="2018-10-23T00:15:50.612" v="553"/>
          <ac:graphicFrameMkLst>
            <pc:docMk/>
            <pc:sldMk cId="3289738735" sldId="263"/>
            <ac:graphicFrameMk id="8" creationId="{D801DA87-9BD2-4696-B767-01FEDAD51221}"/>
          </ac:graphicFrameMkLst>
        </pc:graphicFrameChg>
        <pc:graphicFrameChg chg="add del mod modGraphic">
          <ac:chgData name="Ni, Joseph H" userId="S::jni43@gatech.edu::9c68106d-8bd3-4a38-8cb8-cd6892fbe359" providerId="AD" clId="Web-{C8ECD566-E861-44CA-3DF0-A64FF75C8FE4}" dt="2018-10-22T23:30:11.748" v="105"/>
          <ac:graphicFrameMkLst>
            <pc:docMk/>
            <pc:sldMk cId="3289738735" sldId="263"/>
            <ac:graphicFrameMk id="9" creationId="{7B22C988-A806-4178-A10C-A4E02ADD1303}"/>
          </ac:graphicFrameMkLst>
        </pc:graphicFrameChg>
        <pc:picChg chg="del">
          <ac:chgData name="Ni, Joseph H" userId="S::jni43@gatech.edu::9c68106d-8bd3-4a38-8cb8-cd6892fbe359" providerId="AD" clId="Web-{C8ECD566-E861-44CA-3DF0-A64FF75C8FE4}" dt="2018-10-22T23:27:30.247" v="87"/>
          <ac:picMkLst>
            <pc:docMk/>
            <pc:sldMk cId="3289738735" sldId="263"/>
            <ac:picMk id="2" creationId="{8EAA7892-2BC7-4964-BB72-66757A3D672C}"/>
          </ac:picMkLst>
        </pc:picChg>
        <pc:picChg chg="del mod">
          <ac:chgData name="Ni, Joseph H" userId="S::jni43@gatech.edu::9c68106d-8bd3-4a38-8cb8-cd6892fbe359" providerId="AD" clId="Web-{C8ECD566-E861-44CA-3DF0-A64FF75C8FE4}" dt="2018-10-22T23:38:11.952" v="116"/>
          <ac:picMkLst>
            <pc:docMk/>
            <pc:sldMk cId="3289738735" sldId="263"/>
            <ac:picMk id="3" creationId="{FEC9A4E6-7396-4BE7-B113-478443C4F88D}"/>
          </ac:picMkLst>
        </pc:picChg>
        <pc:picChg chg="add del mod">
          <ac:chgData name="Ni, Joseph H" userId="S::jni43@gatech.edu::9c68106d-8bd3-4a38-8cb8-cd6892fbe359" providerId="AD" clId="Web-{C8ECD566-E861-44CA-3DF0-A64FF75C8FE4}" dt="2018-10-22T23:36:07.545" v="108"/>
          <ac:picMkLst>
            <pc:docMk/>
            <pc:sldMk cId="3289738735" sldId="263"/>
            <ac:picMk id="4" creationId="{F8405B66-ED7E-463B-A918-D9B534590704}"/>
          </ac:picMkLst>
        </pc:picChg>
        <pc:picChg chg="add del mod">
          <ac:chgData name="Ni, Joseph H" userId="S::jni43@gatech.edu::9c68106d-8bd3-4a38-8cb8-cd6892fbe359" providerId="AD" clId="Web-{C8ECD566-E861-44CA-3DF0-A64FF75C8FE4}" dt="2018-10-22T23:36:41.342" v="114"/>
          <ac:picMkLst>
            <pc:docMk/>
            <pc:sldMk cId="3289738735" sldId="263"/>
            <ac:picMk id="11" creationId="{376027C7-6300-443C-B703-81A2CEA4F481}"/>
          </ac:picMkLst>
        </pc:picChg>
        <pc:picChg chg="add mod">
          <ac:chgData name="Ni, Joseph H" userId="S::jni43@gatech.edu::9c68106d-8bd3-4a38-8cb8-cd6892fbe359" providerId="AD" clId="Web-{C8ECD566-E861-44CA-3DF0-A64FF75C8FE4}" dt="2018-10-22T23:44:35.062" v="258" actId="1076"/>
          <ac:picMkLst>
            <pc:docMk/>
            <pc:sldMk cId="3289738735" sldId="263"/>
            <ac:picMk id="13" creationId="{1AECF3E1-8C4B-4DE7-B424-4457C1D88836}"/>
          </ac:picMkLst>
        </pc:picChg>
        <pc:picChg chg="add del mod">
          <ac:chgData name="Ni, Joseph H" userId="S::jni43@gatech.edu::9c68106d-8bd3-4a38-8cb8-cd6892fbe359" providerId="AD" clId="Web-{C8ECD566-E861-44CA-3DF0-A64FF75C8FE4}" dt="2018-10-22T23:41:39.624" v="172"/>
          <ac:picMkLst>
            <pc:docMk/>
            <pc:sldMk cId="3289738735" sldId="263"/>
            <ac:picMk id="15" creationId="{F98CD154-88E6-4A5B-9281-44F909AE3EEF}"/>
          </ac:picMkLst>
        </pc:picChg>
        <pc:picChg chg="add del mod">
          <ac:chgData name="Ni, Joseph H" userId="S::jni43@gatech.edu::9c68106d-8bd3-4a38-8cb8-cd6892fbe359" providerId="AD" clId="Web-{C8ECD566-E861-44CA-3DF0-A64FF75C8FE4}" dt="2018-10-23T00:15:17.534" v="527"/>
          <ac:picMkLst>
            <pc:docMk/>
            <pc:sldMk cId="3289738735" sldId="263"/>
            <ac:picMk id="17" creationId="{DA689BF9-8478-4E7F-BF17-B269C4F70397}"/>
          </ac:picMkLst>
        </pc:picChg>
        <pc:picChg chg="add mod">
          <ac:chgData name="Ni, Joseph H" userId="S::jni43@gatech.edu::9c68106d-8bd3-4a38-8cb8-cd6892fbe359" providerId="AD" clId="Web-{C8ECD566-E861-44CA-3DF0-A64FF75C8FE4}" dt="2018-10-23T00:15:28.831" v="531" actId="14100"/>
          <ac:picMkLst>
            <pc:docMk/>
            <pc:sldMk cId="3289738735" sldId="263"/>
            <ac:picMk id="19" creationId="{4E38793E-2EEB-4110-B47D-4A64EF691629}"/>
          </ac:picMkLst>
        </pc:picChg>
      </pc:sldChg>
      <pc:sldChg chg="addSp delSp modSp">
        <pc:chgData name="Ni, Joseph H" userId="S::jni43@gatech.edu::9c68106d-8bd3-4a38-8cb8-cd6892fbe359" providerId="AD" clId="Web-{C8ECD566-E861-44CA-3DF0-A64FF75C8FE4}" dt="2018-10-23T00:13:30.706" v="526"/>
        <pc:sldMkLst>
          <pc:docMk/>
          <pc:sldMk cId="3669195669" sldId="278"/>
        </pc:sldMkLst>
        <pc:spChg chg="mod">
          <ac:chgData name="Ni, Joseph H" userId="S::jni43@gatech.edu::9c68106d-8bd3-4a38-8cb8-cd6892fbe359" providerId="AD" clId="Web-{C8ECD566-E861-44CA-3DF0-A64FF75C8FE4}" dt="2018-10-23T00:12:59.596" v="507" actId="20577"/>
          <ac:spMkLst>
            <pc:docMk/>
            <pc:sldMk cId="3669195669" sldId="278"/>
            <ac:spMk id="3" creationId="{E0ACC366-2E80-40B7-90CA-196F1D6A2FF6}"/>
          </ac:spMkLst>
        </pc:spChg>
        <pc:spChg chg="del mod">
          <ac:chgData name="Ni, Joseph H" userId="S::jni43@gatech.edu::9c68106d-8bd3-4a38-8cb8-cd6892fbe359" providerId="AD" clId="Web-{C8ECD566-E861-44CA-3DF0-A64FF75C8FE4}" dt="2018-10-23T00:12:35.268" v="489"/>
          <ac:spMkLst>
            <pc:docMk/>
            <pc:sldMk cId="3669195669" sldId="278"/>
            <ac:spMk id="4" creationId="{9E511266-18FF-4844-82E6-81732EB9F0CC}"/>
          </ac:spMkLst>
        </pc:spChg>
        <pc:spChg chg="del">
          <ac:chgData name="Ni, Joseph H" userId="S::jni43@gatech.edu::9c68106d-8bd3-4a38-8cb8-cd6892fbe359" providerId="AD" clId="Web-{C8ECD566-E861-44CA-3DF0-A64FF75C8FE4}" dt="2018-10-23T00:12:17.518" v="483"/>
          <ac:spMkLst>
            <pc:docMk/>
            <pc:sldMk cId="3669195669" sldId="278"/>
            <ac:spMk id="8" creationId="{1731887F-8A2D-4785-8C1F-5F3DD874AB05}"/>
          </ac:spMkLst>
        </pc:spChg>
        <pc:spChg chg="add del mod">
          <ac:chgData name="Ni, Joseph H" userId="S::jni43@gatech.edu::9c68106d-8bd3-4a38-8cb8-cd6892fbe359" providerId="AD" clId="Web-{C8ECD566-E861-44CA-3DF0-A64FF75C8FE4}" dt="2018-10-23T00:13:11.050" v="509"/>
          <ac:spMkLst>
            <pc:docMk/>
            <pc:sldMk cId="3669195669" sldId="278"/>
            <ac:spMk id="9" creationId="{CD5FB717-0244-475A-80FE-DE274C0468BF}"/>
          </ac:spMkLst>
        </pc:spChg>
        <pc:graphicFrameChg chg="mod modGraphic">
          <ac:chgData name="Ni, Joseph H" userId="S::jni43@gatech.edu::9c68106d-8bd3-4a38-8cb8-cd6892fbe359" providerId="AD" clId="Web-{C8ECD566-E861-44CA-3DF0-A64FF75C8FE4}" dt="2018-10-23T00:13:30.706" v="526"/>
          <ac:graphicFrameMkLst>
            <pc:docMk/>
            <pc:sldMk cId="3669195669" sldId="278"/>
            <ac:graphicFrameMk id="7" creationId="{1FB34079-E5A8-458A-824A-26F30A5BBEF1}"/>
          </ac:graphicFrameMkLst>
        </pc:graphicFrameChg>
      </pc:sldChg>
    </pc:docChg>
  </pc:docChgLst>
  <pc:docChgLst>
    <pc:chgData name="Guest User" userId="S::urn:spo:anon#0c7e03cc6a7d131bbde372425e8b1e2f11ae8ae8fd2c881ef990fa1c5a8d2663::" providerId="AD" clId="Web-{96ACE8C6-A2CE-4F18-4A7A-6A301B10120C}"/>
    <pc:docChg chg="modSld">
      <pc:chgData name="Guest User" userId="S::urn:spo:anon#0c7e03cc6a7d131bbde372425e8b1e2f11ae8ae8fd2c881ef990fa1c5a8d2663::" providerId="AD" clId="Web-{96ACE8C6-A2CE-4F18-4A7A-6A301B10120C}" dt="2018-10-29T23:10:19.022" v="3"/>
      <pc:docMkLst>
        <pc:docMk/>
      </pc:docMkLst>
      <pc:sldChg chg="modSp">
        <pc:chgData name="Guest User" userId="S::urn:spo:anon#0c7e03cc6a7d131bbde372425e8b1e2f11ae8ae8fd2c881ef990fa1c5a8d2663::" providerId="AD" clId="Web-{96ACE8C6-A2CE-4F18-4A7A-6A301B10120C}" dt="2018-10-29T23:10:19.022" v="3"/>
        <pc:sldMkLst>
          <pc:docMk/>
          <pc:sldMk cId="249779663" sldId="277"/>
        </pc:sldMkLst>
        <pc:picChg chg="mod modCrop">
          <ac:chgData name="Guest User" userId="S::urn:spo:anon#0c7e03cc6a7d131bbde372425e8b1e2f11ae8ae8fd2c881ef990fa1c5a8d2663::" providerId="AD" clId="Web-{96ACE8C6-A2CE-4F18-4A7A-6A301B10120C}" dt="2018-10-29T23:10:19.022" v="3"/>
          <ac:picMkLst>
            <pc:docMk/>
            <pc:sldMk cId="249779663" sldId="277"/>
            <ac:picMk id="12" creationId="{313F7ACC-478F-4FA2-9A1E-DBCD9E927465}"/>
          </ac:picMkLst>
        </pc:picChg>
      </pc:sldChg>
    </pc:docChg>
  </pc:docChgLst>
  <pc:docChgLst>
    <pc:chgData name="Guest User" userId="S::urn:spo:anon#0c7e03cc6a7d131bbde372425e8b1e2f11ae8ae8fd2c881ef990fa1c5a8d2663::" providerId="AD" clId="Web-{39C7BED7-0566-2E31-A438-8AB0175A7C73}"/>
    <pc:docChg chg="addSld modSld modSection">
      <pc:chgData name="Guest User" userId="S::urn:spo:anon#0c7e03cc6a7d131bbde372425e8b1e2f11ae8ae8fd2c881ef990fa1c5a8d2663::" providerId="AD" clId="Web-{39C7BED7-0566-2E31-A438-8AB0175A7C73}" dt="2018-10-28T19:58:13.728" v="117" actId="20577"/>
      <pc:docMkLst>
        <pc:docMk/>
      </pc:docMkLst>
    </pc:docChg>
  </pc:docChgLst>
  <pc:docChgLst>
    <pc:chgData name="Guest User" userId="S::urn:spo:anon#0c7e03cc6a7d131bbde372425e8b1e2f11ae8ae8fd2c881ef990fa1c5a8d2663::" providerId="AD" clId="Web-{C8EDC20C-59FC-F55A-0F73-962F453DB690}"/>
    <pc:docChg chg="modSld">
      <pc:chgData name="Guest User" userId="S::urn:spo:anon#0c7e03cc6a7d131bbde372425e8b1e2f11ae8ae8fd2c881ef990fa1c5a8d2663::" providerId="AD" clId="Web-{C8EDC20C-59FC-F55A-0F73-962F453DB690}" dt="2018-10-25T01:38:27.049" v="6" actId="1076"/>
      <pc:docMkLst>
        <pc:docMk/>
      </pc:docMkLst>
      <pc:sldChg chg="addSp delSp modSp">
        <pc:chgData name="Guest User" userId="S::urn:spo:anon#0c7e03cc6a7d131bbde372425e8b1e2f11ae8ae8fd2c881ef990fa1c5a8d2663::" providerId="AD" clId="Web-{C8EDC20C-59FC-F55A-0F73-962F453DB690}" dt="2018-10-25T01:38:27.049" v="6" actId="1076"/>
        <pc:sldMkLst>
          <pc:docMk/>
          <pc:sldMk cId="3085964054" sldId="269"/>
        </pc:sldMkLst>
        <pc:picChg chg="add mod">
          <ac:chgData name="Guest User" userId="S::urn:spo:anon#0c7e03cc6a7d131bbde372425e8b1e2f11ae8ae8fd2c881ef990fa1c5a8d2663::" providerId="AD" clId="Web-{C8EDC20C-59FC-F55A-0F73-962F453DB690}" dt="2018-10-25T01:38:27.049" v="6" actId="1076"/>
          <ac:picMkLst>
            <pc:docMk/>
            <pc:sldMk cId="3085964054" sldId="269"/>
            <ac:picMk id="3" creationId="{8C50CCC6-A796-4EA3-97B1-04FC356BA17C}"/>
          </ac:picMkLst>
        </pc:picChg>
        <pc:picChg chg="del">
          <ac:chgData name="Guest User" userId="S::urn:spo:anon#0c7e03cc6a7d131bbde372425e8b1e2f11ae8ae8fd2c881ef990fa1c5a8d2663::" providerId="AD" clId="Web-{C8EDC20C-59FC-F55A-0F73-962F453DB690}" dt="2018-10-25T01:37:54.266" v="0" actId="1076"/>
          <ac:picMkLst>
            <pc:docMk/>
            <pc:sldMk cId="3085964054" sldId="269"/>
            <ac:picMk id="21" creationId="{0D20A33A-BBFF-47F7-A233-18CDD2C6E965}"/>
          </ac:picMkLst>
        </pc:picChg>
      </pc:sldChg>
    </pc:docChg>
  </pc:docChgLst>
  <pc:docChgLst>
    <pc:chgData name="Corrado, Matthew N" userId="S::mcorrado3@gatech.edu::f732ea65-c4e4-4ae6-94cd-232b2ac0ea03" providerId="AD" clId="Web-{51D59835-9B96-1B92-9DB8-4954FAC10F36}"/>
    <pc:docChg chg="modSld">
      <pc:chgData name="Corrado, Matthew N" userId="S::mcorrado3@gatech.edu::f732ea65-c4e4-4ae6-94cd-232b2ac0ea03" providerId="AD" clId="Web-{51D59835-9B96-1B92-9DB8-4954FAC10F36}" dt="2018-11-01T17:21:04.978" v="62" actId="20577"/>
      <pc:docMkLst>
        <pc:docMk/>
      </pc:docMkLst>
      <pc:sldChg chg="modSp">
        <pc:chgData name="Corrado, Matthew N" userId="S::mcorrado3@gatech.edu::f732ea65-c4e4-4ae6-94cd-232b2ac0ea03" providerId="AD" clId="Web-{51D59835-9B96-1B92-9DB8-4954FAC10F36}" dt="2018-11-01T17:02:26.198" v="54" actId="20577"/>
        <pc:sldMkLst>
          <pc:docMk/>
          <pc:sldMk cId="440462144" sldId="259"/>
        </pc:sldMkLst>
        <pc:spChg chg="mod">
          <ac:chgData name="Corrado, Matthew N" userId="S::mcorrado3@gatech.edu::f732ea65-c4e4-4ae6-94cd-232b2ac0ea03" providerId="AD" clId="Web-{51D59835-9B96-1B92-9DB8-4954FAC10F36}" dt="2018-11-01T17:02:26.198" v="54" actId="20577"/>
          <ac:spMkLst>
            <pc:docMk/>
            <pc:sldMk cId="440462144" sldId="259"/>
            <ac:spMk id="6" creationId="{90562E9F-ED12-4477-A876-523533D47BE1}"/>
          </ac:spMkLst>
        </pc:spChg>
      </pc:sldChg>
      <pc:sldChg chg="modSp">
        <pc:chgData name="Corrado, Matthew N" userId="S::mcorrado3@gatech.edu::f732ea65-c4e4-4ae6-94cd-232b2ac0ea03" providerId="AD" clId="Web-{51D59835-9B96-1B92-9DB8-4954FAC10F36}" dt="2018-11-01T17:21:04.978" v="62" actId="20577"/>
        <pc:sldMkLst>
          <pc:docMk/>
          <pc:sldMk cId="542796838" sldId="268"/>
        </pc:sldMkLst>
        <pc:spChg chg="mod">
          <ac:chgData name="Corrado, Matthew N" userId="S::mcorrado3@gatech.edu::f732ea65-c4e4-4ae6-94cd-232b2ac0ea03" providerId="AD" clId="Web-{51D59835-9B96-1B92-9DB8-4954FAC10F36}" dt="2018-11-01T17:21:04.978" v="62" actId="20577"/>
          <ac:spMkLst>
            <pc:docMk/>
            <pc:sldMk cId="542796838" sldId="268"/>
            <ac:spMk id="6" creationId="{CB3FF5E6-3D86-47B1-AAA4-EE9D8225DD82}"/>
          </ac:spMkLst>
        </pc:spChg>
        <pc:graphicFrameChg chg="mod modGraphic">
          <ac:chgData name="Corrado, Matthew N" userId="S::mcorrado3@gatech.edu::f732ea65-c4e4-4ae6-94cd-232b2ac0ea03" providerId="AD" clId="Web-{51D59835-9B96-1B92-9DB8-4954FAC10F36}" dt="2018-11-01T17:19:58.647" v="60" actId="20577"/>
          <ac:graphicFrameMkLst>
            <pc:docMk/>
            <pc:sldMk cId="542796838" sldId="268"/>
            <ac:graphicFrameMk id="2" creationId="{02543D90-1AFC-48EB-B33E-B82C1580DB56}"/>
          </ac:graphicFrameMkLst>
        </pc:graphicFrameChg>
      </pc:sldChg>
      <pc:sldChg chg="modSp">
        <pc:chgData name="Corrado, Matthew N" userId="S::mcorrado3@gatech.edu::f732ea65-c4e4-4ae6-94cd-232b2ac0ea03" providerId="AD" clId="Web-{51D59835-9B96-1B92-9DB8-4954FAC10F36}" dt="2018-11-01T16:54:31.382" v="25" actId="20577"/>
        <pc:sldMkLst>
          <pc:docMk/>
          <pc:sldMk cId="249779663" sldId="277"/>
        </pc:sldMkLst>
        <pc:graphicFrameChg chg="mod modGraphic">
          <ac:chgData name="Corrado, Matthew N" userId="S::mcorrado3@gatech.edu::f732ea65-c4e4-4ae6-94cd-232b2ac0ea03" providerId="AD" clId="Web-{51D59835-9B96-1B92-9DB8-4954FAC10F36}" dt="2018-11-01T16:54:31.382" v="25" actId="20577"/>
          <ac:graphicFrameMkLst>
            <pc:docMk/>
            <pc:sldMk cId="249779663" sldId="277"/>
            <ac:graphicFrameMk id="8" creationId="{D8A801B4-6815-4725-8A67-B2DA2788877D}"/>
          </ac:graphicFrameMkLst>
        </pc:graphicFrameChg>
      </pc:sldChg>
    </pc:docChg>
  </pc:docChgLst>
  <pc:docChgLst>
    <pc:chgData name="Nadimpalli, Tarun V" userId="S::tnadimpalli3@gatech.edu::6bb3ac23-445c-4bee-afd4-9ca3842bdead" providerId="AD" clId="Web-{1772B76F-85F7-473A-A2A0-B796C83DE948}"/>
    <pc:docChg chg="modSld">
      <pc:chgData name="Nadimpalli, Tarun V" userId="S::tnadimpalli3@gatech.edu::6bb3ac23-445c-4bee-afd4-9ca3842bdead" providerId="AD" clId="Web-{1772B76F-85F7-473A-A2A0-B796C83DE948}" dt="2018-10-25T20:29:59.085" v="277"/>
      <pc:docMkLst>
        <pc:docMk/>
      </pc:docMkLst>
      <pc:sldChg chg="modSp">
        <pc:chgData name="Nadimpalli, Tarun V" userId="S::tnadimpalli3@gatech.edu::6bb3ac23-445c-4bee-afd4-9ca3842bdead" providerId="AD" clId="Web-{1772B76F-85F7-473A-A2A0-B796C83DE948}" dt="2018-10-25T20:29:59.085" v="277"/>
        <pc:sldMkLst>
          <pc:docMk/>
          <pc:sldMk cId="3113582893" sldId="262"/>
        </pc:sldMkLst>
        <pc:spChg chg="mod">
          <ac:chgData name="Nadimpalli, Tarun V" userId="S::tnadimpalli3@gatech.edu::6bb3ac23-445c-4bee-afd4-9ca3842bdead" providerId="AD" clId="Web-{1772B76F-85F7-473A-A2A0-B796C83DE948}" dt="2018-10-25T19:01:35.830" v="11" actId="20577"/>
          <ac:spMkLst>
            <pc:docMk/>
            <pc:sldMk cId="3113582893" sldId="262"/>
            <ac:spMk id="6" creationId="{CB3FF5E6-3D86-47B1-AAA4-EE9D8225DD82}"/>
          </ac:spMkLst>
        </pc:spChg>
        <pc:graphicFrameChg chg="mod modGraphic">
          <ac:chgData name="Nadimpalli, Tarun V" userId="S::tnadimpalli3@gatech.edu::6bb3ac23-445c-4bee-afd4-9ca3842bdead" providerId="AD" clId="Web-{1772B76F-85F7-473A-A2A0-B796C83DE948}" dt="2018-10-25T20:29:59.085" v="277"/>
          <ac:graphicFrameMkLst>
            <pc:docMk/>
            <pc:sldMk cId="3113582893" sldId="262"/>
            <ac:graphicFrameMk id="4" creationId="{43E2A9FC-C664-4C10-8A71-A48B2E2E667C}"/>
          </ac:graphicFrameMkLst>
        </pc:graphicFrameChg>
      </pc:sldChg>
      <pc:sldChg chg="modSp">
        <pc:chgData name="Nadimpalli, Tarun V" userId="S::tnadimpalli3@gatech.edu::6bb3ac23-445c-4bee-afd4-9ca3842bdead" providerId="AD" clId="Web-{1772B76F-85F7-473A-A2A0-B796C83DE948}" dt="2018-10-25T19:01:50.972" v="19" actId="20577"/>
        <pc:sldMkLst>
          <pc:docMk/>
          <pc:sldMk cId="3653464817" sldId="272"/>
        </pc:sldMkLst>
        <pc:spChg chg="mod">
          <ac:chgData name="Nadimpalli, Tarun V" userId="S::tnadimpalli3@gatech.edu::6bb3ac23-445c-4bee-afd4-9ca3842bdead" providerId="AD" clId="Web-{1772B76F-85F7-473A-A2A0-B796C83DE948}" dt="2018-10-25T19:01:50.972" v="19" actId="20577"/>
          <ac:spMkLst>
            <pc:docMk/>
            <pc:sldMk cId="3653464817" sldId="272"/>
            <ac:spMk id="6" creationId="{CB3FF5E6-3D86-47B1-AAA4-EE9D8225DD82}"/>
          </ac:spMkLst>
        </pc:spChg>
      </pc:sldChg>
      <pc:sldChg chg="modSp">
        <pc:chgData name="Nadimpalli, Tarun V" userId="S::tnadimpalli3@gatech.edu::6bb3ac23-445c-4bee-afd4-9ca3842bdead" providerId="AD" clId="Web-{1772B76F-85F7-473A-A2A0-B796C83DE948}" dt="2018-10-25T19:44:54.789" v="175" actId="20577"/>
        <pc:sldMkLst>
          <pc:docMk/>
          <pc:sldMk cId="3167418410" sldId="273"/>
        </pc:sldMkLst>
        <pc:spChg chg="mod">
          <ac:chgData name="Nadimpalli, Tarun V" userId="S::tnadimpalli3@gatech.edu::6bb3ac23-445c-4bee-afd4-9ca3842bdead" providerId="AD" clId="Web-{1772B76F-85F7-473A-A2A0-B796C83DE948}" dt="2018-10-25T19:44:54.789" v="175" actId="20577"/>
          <ac:spMkLst>
            <pc:docMk/>
            <pc:sldMk cId="3167418410" sldId="273"/>
            <ac:spMk id="6" creationId="{CB3FF5E6-3D86-47B1-AAA4-EE9D8225DD82}"/>
          </ac:spMkLst>
        </pc:spChg>
      </pc:sldChg>
    </pc:docChg>
  </pc:docChgLst>
  <pc:docChgLst>
    <pc:chgData name="Corrado, Matthew N" userId="S::mcorrado3@gatech.edu::f732ea65-c4e4-4ae6-94cd-232b2ac0ea03" providerId="AD" clId="Web-{B28CBE2A-AC5F-799E-BB7D-84AC4FD6D6D9}"/>
    <pc:docChg chg="modSld">
      <pc:chgData name="Corrado, Matthew N" userId="S::mcorrado3@gatech.edu::f732ea65-c4e4-4ae6-94cd-232b2ac0ea03" providerId="AD" clId="Web-{B28CBE2A-AC5F-799E-BB7D-84AC4FD6D6D9}" dt="2018-11-02T15:43:06.882" v="1" actId="1076"/>
      <pc:docMkLst>
        <pc:docMk/>
      </pc:docMkLst>
      <pc:sldChg chg="modSp">
        <pc:chgData name="Corrado, Matthew N" userId="S::mcorrado3@gatech.edu::f732ea65-c4e4-4ae6-94cd-232b2ac0ea03" providerId="AD" clId="Web-{B28CBE2A-AC5F-799E-BB7D-84AC4FD6D6D9}" dt="2018-11-02T15:43:06.882" v="1" actId="1076"/>
        <pc:sldMkLst>
          <pc:docMk/>
          <pc:sldMk cId="1378737892" sldId="267"/>
        </pc:sldMkLst>
        <pc:grpChg chg="mod">
          <ac:chgData name="Corrado, Matthew N" userId="S::mcorrado3@gatech.edu::f732ea65-c4e4-4ae6-94cd-232b2ac0ea03" providerId="AD" clId="Web-{B28CBE2A-AC5F-799E-BB7D-84AC4FD6D6D9}" dt="2018-11-02T15:43:06.882" v="1" actId="1076"/>
          <ac:grpSpMkLst>
            <pc:docMk/>
            <pc:sldMk cId="1378737892" sldId="267"/>
            <ac:grpSpMk id="10" creationId="{2B0FB82F-0AF0-48EA-8376-E4BF7407BD1B}"/>
          </ac:grpSpMkLst>
        </pc:grpChg>
      </pc:sldChg>
    </pc:docChg>
  </pc:docChgLst>
  <pc:docChgLst>
    <pc:chgData name="Guest User" userId="S::urn:spo:anon#0c7e03cc6a7d131bbde372425e8b1e2f11ae8ae8fd2c881ef990fa1c5a8d2663::" providerId="AD" clId="Web-{0BCBB3D4-D793-5D26-29CA-A05044CA9E85}"/>
    <pc:docChg chg="modSld">
      <pc:chgData name="Guest User" userId="S::urn:spo:anon#0c7e03cc6a7d131bbde372425e8b1e2f11ae8ae8fd2c881ef990fa1c5a8d2663::" providerId="AD" clId="Web-{0BCBB3D4-D793-5D26-29CA-A05044CA9E85}" dt="2018-10-22T02:13:44.417" v="260" actId="20577"/>
      <pc:docMkLst>
        <pc:docMk/>
      </pc:docMkLst>
      <pc:sldChg chg="modSp">
        <pc:chgData name="Guest User" userId="S::urn:spo:anon#0c7e03cc6a7d131bbde372425e8b1e2f11ae8ae8fd2c881ef990fa1c5a8d2663::" providerId="AD" clId="Web-{0BCBB3D4-D793-5D26-29CA-A05044CA9E85}" dt="2018-10-22T02:13:44.417" v="260" actId="20577"/>
        <pc:sldMkLst>
          <pc:docMk/>
          <pc:sldMk cId="3167418410" sldId="273"/>
        </pc:sldMkLst>
        <pc:spChg chg="mod">
          <ac:chgData name="Guest User" userId="S::urn:spo:anon#0c7e03cc6a7d131bbde372425e8b1e2f11ae8ae8fd2c881ef990fa1c5a8d2663::" providerId="AD" clId="Web-{0BCBB3D4-D793-5D26-29CA-A05044CA9E85}" dt="2018-10-22T02:13:44.417" v="260" actId="20577"/>
          <ac:spMkLst>
            <pc:docMk/>
            <pc:sldMk cId="3167418410" sldId="273"/>
            <ac:spMk id="6" creationId="{CB3FF5E6-3D86-47B1-AAA4-EE9D8225DD82}"/>
          </ac:spMkLst>
        </pc:spChg>
      </pc:sldChg>
    </pc:docChg>
  </pc:docChgLst>
  <pc:docChgLst>
    <pc:chgData name="Guest User" userId="S::urn:spo:anon#0c7e03cc6a7d131bbde372425e8b1e2f11ae8ae8fd2c881ef990fa1c5a8d2663::" providerId="AD" clId="Web-{BDECCFB2-39B2-C335-3BDF-0E5A3D439170}"/>
    <pc:docChg chg="modSld">
      <pc:chgData name="Guest User" userId="S::urn:spo:anon#0c7e03cc6a7d131bbde372425e8b1e2f11ae8ae8fd2c881ef990fa1c5a8d2663::" providerId="AD" clId="Web-{BDECCFB2-39B2-C335-3BDF-0E5A3D439170}" dt="2018-10-24T23:48:22.152" v="42" actId="20577"/>
      <pc:docMkLst>
        <pc:docMk/>
      </pc:docMkLst>
      <pc:sldChg chg="modSp">
        <pc:chgData name="Guest User" userId="S::urn:spo:anon#0c7e03cc6a7d131bbde372425e8b1e2f11ae8ae8fd2c881ef990fa1c5a8d2663::" providerId="AD" clId="Web-{BDECCFB2-39B2-C335-3BDF-0E5A3D439170}" dt="2018-10-24T23:48:22.152" v="42" actId="20577"/>
        <pc:sldMkLst>
          <pc:docMk/>
          <pc:sldMk cId="3814837123" sldId="260"/>
        </pc:sldMkLst>
        <pc:spChg chg="mod">
          <ac:chgData name="Guest User" userId="S::urn:spo:anon#0c7e03cc6a7d131bbde372425e8b1e2f11ae8ae8fd2c881ef990fa1c5a8d2663::" providerId="AD" clId="Web-{BDECCFB2-39B2-C335-3BDF-0E5A3D439170}" dt="2018-10-24T23:48:22.152" v="42" actId="20577"/>
          <ac:spMkLst>
            <pc:docMk/>
            <pc:sldMk cId="3814837123" sldId="260"/>
            <ac:spMk id="3" creationId="{F08095F8-5CCA-49C7-921C-AD1DA2B0DC57}"/>
          </ac:spMkLst>
        </pc:spChg>
      </pc:sldChg>
    </pc:docChg>
  </pc:docChgLst>
  <pc:docChgLst>
    <pc:chgData name="Brothers, Justin R" userId="S::jbrothers8@gatech.edu::a0a24c8f-157f-4c3a-bddf-e7ce0a48228d" providerId="AD" clId="Web-{B2B12FE9-C05B-1FAA-ED4F-57F3CAFBA486}"/>
    <pc:docChg chg="modSld">
      <pc:chgData name="Brothers, Justin R" userId="S::jbrothers8@gatech.edu::a0a24c8f-157f-4c3a-bddf-e7ce0a48228d" providerId="AD" clId="Web-{B2B12FE9-C05B-1FAA-ED4F-57F3CAFBA486}" dt="2018-11-01T02:47:06.627" v="4" actId="20577"/>
      <pc:docMkLst>
        <pc:docMk/>
      </pc:docMkLst>
      <pc:sldChg chg="modSp">
        <pc:chgData name="Brothers, Justin R" userId="S::jbrothers8@gatech.edu::a0a24c8f-157f-4c3a-bddf-e7ce0a48228d" providerId="AD" clId="Web-{B2B12FE9-C05B-1FAA-ED4F-57F3CAFBA486}" dt="2018-11-01T02:47:06.627" v="4" actId="20577"/>
        <pc:sldMkLst>
          <pc:docMk/>
          <pc:sldMk cId="1613932842" sldId="264"/>
        </pc:sldMkLst>
        <pc:spChg chg="mod">
          <ac:chgData name="Brothers, Justin R" userId="S::jbrothers8@gatech.edu::a0a24c8f-157f-4c3a-bddf-e7ce0a48228d" providerId="AD" clId="Web-{B2B12FE9-C05B-1FAA-ED4F-57F3CAFBA486}" dt="2018-11-01T02:47:06.627" v="4" actId="20577"/>
          <ac:spMkLst>
            <pc:docMk/>
            <pc:sldMk cId="1613932842" sldId="264"/>
            <ac:spMk id="6" creationId="{CB3FF5E6-3D86-47B1-AAA4-EE9D8225DD82}"/>
          </ac:spMkLst>
        </pc:spChg>
      </pc:sldChg>
    </pc:docChg>
  </pc:docChgLst>
  <pc:docChgLst>
    <pc:chgData name="Brothers, Justin R" userId="S::jbrothers8@gatech.edu::a0a24c8f-157f-4c3a-bddf-e7ce0a48228d" providerId="AD" clId="Web-{F4266465-7CBB-988B-3A75-A66444109741}"/>
    <pc:docChg chg="modSld">
      <pc:chgData name="Brothers, Justin R" userId="S::jbrothers8@gatech.edu::a0a24c8f-157f-4c3a-bddf-e7ce0a48228d" providerId="AD" clId="Web-{F4266465-7CBB-988B-3A75-A66444109741}" dt="2018-11-01T20:52:25.558" v="150" actId="20577"/>
      <pc:docMkLst>
        <pc:docMk/>
      </pc:docMkLst>
      <pc:sldChg chg="addSp delSp modSp">
        <pc:chgData name="Brothers, Justin R" userId="S::jbrothers8@gatech.edu::a0a24c8f-157f-4c3a-bddf-e7ce0a48228d" providerId="AD" clId="Web-{F4266465-7CBB-988B-3A75-A66444109741}" dt="2018-11-01T20:49:30.742" v="95" actId="20577"/>
        <pc:sldMkLst>
          <pc:docMk/>
          <pc:sldMk cId="440462144" sldId="259"/>
        </pc:sldMkLst>
        <pc:spChg chg="mod">
          <ac:chgData name="Brothers, Justin R" userId="S::jbrothers8@gatech.edu::a0a24c8f-157f-4c3a-bddf-e7ce0a48228d" providerId="AD" clId="Web-{F4266465-7CBB-988B-3A75-A66444109741}" dt="2018-11-01T20:46:00.864" v="80" actId="20577"/>
          <ac:spMkLst>
            <pc:docMk/>
            <pc:sldMk cId="440462144" sldId="259"/>
            <ac:spMk id="6" creationId="{90562E9F-ED12-4477-A876-523533D47BE1}"/>
          </ac:spMkLst>
        </pc:spChg>
        <pc:graphicFrameChg chg="mod modGraphic">
          <ac:chgData name="Brothers, Justin R" userId="S::jbrothers8@gatech.edu::a0a24c8f-157f-4c3a-bddf-e7ce0a48228d" providerId="AD" clId="Web-{F4266465-7CBB-988B-3A75-A66444109741}" dt="2018-11-01T20:49:30.742" v="95" actId="20577"/>
          <ac:graphicFrameMkLst>
            <pc:docMk/>
            <pc:sldMk cId="440462144" sldId="259"/>
            <ac:graphicFrameMk id="3" creationId="{2A3EE4AD-939D-4F34-A69C-2F323A7E349E}"/>
          </ac:graphicFrameMkLst>
        </pc:graphicFrameChg>
        <pc:picChg chg="add mod">
          <ac:chgData name="Brothers, Justin R" userId="S::jbrothers8@gatech.edu::a0a24c8f-157f-4c3a-bddf-e7ce0a48228d" providerId="AD" clId="Web-{F4266465-7CBB-988B-3A75-A66444109741}" dt="2018-11-01T20:46:15.239" v="85" actId="14100"/>
          <ac:picMkLst>
            <pc:docMk/>
            <pc:sldMk cId="440462144" sldId="259"/>
            <ac:picMk id="2" creationId="{5B0E0ABC-8531-44A7-AE0E-D31F711F11D7}"/>
          </ac:picMkLst>
        </pc:picChg>
        <pc:picChg chg="del">
          <ac:chgData name="Brothers, Justin R" userId="S::jbrothers8@gatech.edu::a0a24c8f-157f-4c3a-bddf-e7ce0a48228d" providerId="AD" clId="Web-{F4266465-7CBB-988B-3A75-A66444109741}" dt="2018-11-01T20:39:35.545" v="70" actId="20577"/>
          <ac:picMkLst>
            <pc:docMk/>
            <pc:sldMk cId="440462144" sldId="259"/>
            <ac:picMk id="4" creationId="{63007DC8-0EB3-4717-8C82-CFE0A0E54654}"/>
          </ac:picMkLst>
        </pc:picChg>
        <pc:picChg chg="add mod">
          <ac:chgData name="Brothers, Justin R" userId="S::jbrothers8@gatech.edu::a0a24c8f-157f-4c3a-bddf-e7ce0a48228d" providerId="AD" clId="Web-{F4266465-7CBB-988B-3A75-A66444109741}" dt="2018-11-01T20:46:39.490" v="89" actId="14100"/>
          <ac:picMkLst>
            <pc:docMk/>
            <pc:sldMk cId="440462144" sldId="259"/>
            <ac:picMk id="8" creationId="{6990863A-4C96-4A64-862A-B1164C224AB6}"/>
          </ac:picMkLst>
        </pc:picChg>
        <pc:picChg chg="del">
          <ac:chgData name="Brothers, Justin R" userId="S::jbrothers8@gatech.edu::a0a24c8f-157f-4c3a-bddf-e7ce0a48228d" providerId="AD" clId="Web-{F4266465-7CBB-988B-3A75-A66444109741}" dt="2018-11-01T20:39:37.795" v="71" actId="20577"/>
          <ac:picMkLst>
            <pc:docMk/>
            <pc:sldMk cId="440462144" sldId="259"/>
            <ac:picMk id="9" creationId="{8C76E5A3-B19E-4AC2-8440-2AC0E7651FCD}"/>
          </ac:picMkLst>
        </pc:picChg>
      </pc:sldChg>
      <pc:sldChg chg="modSp">
        <pc:chgData name="Brothers, Justin R" userId="S::jbrothers8@gatech.edu::a0a24c8f-157f-4c3a-bddf-e7ce0a48228d" providerId="AD" clId="Web-{F4266465-7CBB-988B-3A75-A66444109741}" dt="2018-11-01T20:52:25.558" v="150" actId="20577"/>
        <pc:sldMkLst>
          <pc:docMk/>
          <pc:sldMk cId="3814837123" sldId="260"/>
        </pc:sldMkLst>
        <pc:spChg chg="mod">
          <ac:chgData name="Brothers, Justin R" userId="S::jbrothers8@gatech.edu::a0a24c8f-157f-4c3a-bddf-e7ce0a48228d" providerId="AD" clId="Web-{F4266465-7CBB-988B-3A75-A66444109741}" dt="2018-11-01T20:52:25.558" v="150" actId="20577"/>
          <ac:spMkLst>
            <pc:docMk/>
            <pc:sldMk cId="3814837123" sldId="260"/>
            <ac:spMk id="3" creationId="{F08095F8-5CCA-49C7-921C-AD1DA2B0DC57}"/>
          </ac:spMkLst>
        </pc:spChg>
      </pc:sldChg>
      <pc:sldChg chg="modSp">
        <pc:chgData name="Brothers, Justin R" userId="S::jbrothers8@gatech.edu::a0a24c8f-157f-4c3a-bddf-e7ce0a48228d" providerId="AD" clId="Web-{F4266465-7CBB-988B-3A75-A66444109741}" dt="2018-11-01T20:37:15.184" v="53" actId="20577"/>
        <pc:sldMkLst>
          <pc:docMk/>
          <pc:sldMk cId="1613932842" sldId="264"/>
        </pc:sldMkLst>
        <pc:graphicFrameChg chg="mod modGraphic">
          <ac:chgData name="Brothers, Justin R" userId="S::jbrothers8@gatech.edu::a0a24c8f-157f-4c3a-bddf-e7ce0a48228d" providerId="AD" clId="Web-{F4266465-7CBB-988B-3A75-A66444109741}" dt="2018-11-01T20:37:15.184" v="53" actId="20577"/>
          <ac:graphicFrameMkLst>
            <pc:docMk/>
            <pc:sldMk cId="1613932842" sldId="264"/>
            <ac:graphicFrameMk id="2" creationId="{06BD4973-27FA-4263-BAAA-F16022F6A6C5}"/>
          </ac:graphicFrameMkLst>
        </pc:graphicFrameChg>
      </pc:sldChg>
    </pc:docChg>
  </pc:docChgLst>
  <pc:docChgLst>
    <pc:chgData name="Rony Islam" userId="a3d82eab-290f-480c-825a-0c55c9d65214" providerId="ADAL" clId="{EA973D44-7946-4643-B4C4-8FAF6562EE34}"/>
    <pc:docChg chg="undo custSel delSld modSld sldOrd modSection">
      <pc:chgData name="Rony Islam" userId="a3d82eab-290f-480c-825a-0c55c9d65214" providerId="ADAL" clId="{EA973D44-7946-4643-B4C4-8FAF6562EE34}" dt="2018-10-29T00:24:16.913" v="345" actId="20577"/>
      <pc:docMkLst>
        <pc:docMk/>
      </pc:docMkLst>
      <pc:sldChg chg="delSp modSp ord">
        <pc:chgData name="Rony Islam" userId="a3d82eab-290f-480c-825a-0c55c9d65214" providerId="ADAL" clId="{EA973D44-7946-4643-B4C4-8FAF6562EE34}" dt="2018-10-29T00:18:46.585" v="211" actId="5793"/>
        <pc:sldMkLst>
          <pc:docMk/>
          <pc:sldMk cId="351817733" sldId="261"/>
        </pc:sldMkLst>
        <pc:spChg chg="mod">
          <ac:chgData name="Rony Islam" userId="a3d82eab-290f-480c-825a-0c55c9d65214" providerId="ADAL" clId="{EA973D44-7946-4643-B4C4-8FAF6562EE34}" dt="2018-10-29T00:10:42.816" v="3" actId="20577"/>
          <ac:spMkLst>
            <pc:docMk/>
            <pc:sldMk cId="351817733" sldId="261"/>
            <ac:spMk id="2" creationId="{F5DD3128-6BE0-4B07-9893-BDB0CDC4C61D}"/>
          </ac:spMkLst>
        </pc:spChg>
        <pc:spChg chg="mod">
          <ac:chgData name="Rony Islam" userId="a3d82eab-290f-480c-825a-0c55c9d65214" providerId="ADAL" clId="{EA973D44-7946-4643-B4C4-8FAF6562EE34}" dt="2018-10-29T00:12:31.401" v="42" actId="2711"/>
          <ac:spMkLst>
            <pc:docMk/>
            <pc:sldMk cId="351817733" sldId="261"/>
            <ac:spMk id="10" creationId="{4B2ABC91-BCC6-4437-BE63-DAA2EADCEAE6}"/>
          </ac:spMkLst>
        </pc:spChg>
        <pc:spChg chg="del mod">
          <ac:chgData name="Rony Islam" userId="a3d82eab-290f-480c-825a-0c55c9d65214" providerId="ADAL" clId="{EA973D44-7946-4643-B4C4-8FAF6562EE34}" dt="2018-10-29T00:11:00.296" v="6" actId="5793"/>
          <ac:spMkLst>
            <pc:docMk/>
            <pc:sldMk cId="351817733" sldId="261"/>
            <ac:spMk id="11" creationId="{14480AEA-DC46-458C-9111-E81584555D4D}"/>
          </ac:spMkLst>
        </pc:spChg>
        <pc:spChg chg="del mod">
          <ac:chgData name="Rony Islam" userId="a3d82eab-290f-480c-825a-0c55c9d65214" providerId="ADAL" clId="{EA973D44-7946-4643-B4C4-8FAF6562EE34}" dt="2018-10-29T00:12:19.060" v="41" actId="5793"/>
          <ac:spMkLst>
            <pc:docMk/>
            <pc:sldMk cId="351817733" sldId="261"/>
            <ac:spMk id="12" creationId="{ED0F3C91-4AE6-4571-8B42-E1CA05B5761A}"/>
          </ac:spMkLst>
        </pc:spChg>
      </pc:sldChg>
      <pc:sldChg chg="modSp ord">
        <pc:chgData name="Rony Islam" userId="a3d82eab-290f-480c-825a-0c55c9d65214" providerId="ADAL" clId="{EA973D44-7946-4643-B4C4-8FAF6562EE34}" dt="2018-10-29T00:20:33.202" v="219" actId="2696"/>
        <pc:sldMkLst>
          <pc:docMk/>
          <pc:sldMk cId="4235069382" sldId="265"/>
        </pc:sldMkLst>
        <pc:spChg chg="mod">
          <ac:chgData name="Rony Islam" userId="a3d82eab-290f-480c-825a-0c55c9d65214" providerId="ADAL" clId="{EA973D44-7946-4643-B4C4-8FAF6562EE34}" dt="2018-10-29T00:15:05.161" v="196" actId="20577"/>
          <ac:spMkLst>
            <pc:docMk/>
            <pc:sldMk cId="4235069382" sldId="265"/>
            <ac:spMk id="6" creationId="{CB3FF5E6-3D86-47B1-AAA4-EE9D8225DD82}"/>
          </ac:spMkLst>
        </pc:spChg>
      </pc:sldChg>
      <pc:sldChg chg="modSp">
        <pc:chgData name="Rony Islam" userId="a3d82eab-290f-480c-825a-0c55c9d65214" providerId="ADAL" clId="{EA973D44-7946-4643-B4C4-8FAF6562EE34}" dt="2018-10-29T00:24:16.913" v="345" actId="20577"/>
        <pc:sldMkLst>
          <pc:docMk/>
          <pc:sldMk cId="654915874" sldId="266"/>
        </pc:sldMkLst>
        <pc:spChg chg="mod">
          <ac:chgData name="Rony Islam" userId="a3d82eab-290f-480c-825a-0c55c9d65214" providerId="ADAL" clId="{EA973D44-7946-4643-B4C4-8FAF6562EE34}" dt="2018-10-29T00:24:16.913" v="345" actId="20577"/>
          <ac:spMkLst>
            <pc:docMk/>
            <pc:sldMk cId="654915874" sldId="266"/>
            <ac:spMk id="6" creationId="{CB3FF5E6-3D86-47B1-AAA4-EE9D8225DD82}"/>
          </ac:spMkLst>
        </pc:spChg>
      </pc:sldChg>
      <pc:sldChg chg="modSp">
        <pc:chgData name="Rony Islam" userId="a3d82eab-290f-480c-825a-0c55c9d65214" providerId="ADAL" clId="{EA973D44-7946-4643-B4C4-8FAF6562EE34}" dt="2018-10-29T00:16:34.699" v="207" actId="20577"/>
        <pc:sldMkLst>
          <pc:docMk/>
          <pc:sldMk cId="2732649128" sldId="270"/>
        </pc:sldMkLst>
        <pc:spChg chg="mod">
          <ac:chgData name="Rony Islam" userId="a3d82eab-290f-480c-825a-0c55c9d65214" providerId="ADAL" clId="{EA973D44-7946-4643-B4C4-8FAF6562EE34}" dt="2018-10-29T00:16:34.699" v="207" actId="20577"/>
          <ac:spMkLst>
            <pc:docMk/>
            <pc:sldMk cId="2732649128" sldId="270"/>
            <ac:spMk id="5" creationId="{453B22F8-FBFC-470C-9005-95492005EECF}"/>
          </ac:spMkLst>
        </pc:spChg>
      </pc:sldChg>
      <pc:sldChg chg="modSp">
        <pc:chgData name="Rony Islam" userId="a3d82eab-290f-480c-825a-0c55c9d65214" providerId="ADAL" clId="{EA973D44-7946-4643-B4C4-8FAF6562EE34}" dt="2018-10-29T00:13:21.843" v="58" actId="20577"/>
        <pc:sldMkLst>
          <pc:docMk/>
          <pc:sldMk cId="3487261714" sldId="271"/>
        </pc:sldMkLst>
        <pc:spChg chg="mod">
          <ac:chgData name="Rony Islam" userId="a3d82eab-290f-480c-825a-0c55c9d65214" providerId="ADAL" clId="{EA973D44-7946-4643-B4C4-8FAF6562EE34}" dt="2018-10-29T00:13:21.843" v="58" actId="20577"/>
          <ac:spMkLst>
            <pc:docMk/>
            <pc:sldMk cId="3487261714" sldId="271"/>
            <ac:spMk id="6" creationId="{CB3FF5E6-3D86-47B1-AAA4-EE9D8225DD82}"/>
          </ac:spMkLst>
        </pc:spChg>
      </pc:sldChg>
      <pc:sldChg chg="modSp">
        <pc:chgData name="Rony Islam" userId="a3d82eab-290f-480c-825a-0c55c9d65214" providerId="ADAL" clId="{EA973D44-7946-4643-B4C4-8FAF6562EE34}" dt="2018-10-29T00:06:20.271" v="0" actId="14100"/>
        <pc:sldMkLst>
          <pc:docMk/>
          <pc:sldMk cId="3653464817" sldId="272"/>
        </pc:sldMkLst>
        <pc:picChg chg="mod">
          <ac:chgData name="Rony Islam" userId="a3d82eab-290f-480c-825a-0c55c9d65214" providerId="ADAL" clId="{EA973D44-7946-4643-B4C4-8FAF6562EE34}" dt="2018-10-29T00:06:20.271" v="0" actId="14100"/>
          <ac:picMkLst>
            <pc:docMk/>
            <pc:sldMk cId="3653464817" sldId="272"/>
            <ac:picMk id="3" creationId="{497FC9A1-C692-4FD4-B93C-E9733CD5D83D}"/>
          </ac:picMkLst>
        </pc:picChg>
      </pc:sldChg>
    </pc:docChg>
  </pc:docChgLst>
  <pc:docChgLst>
    <pc:chgData name="Elliot Dowd" userId="758862ee-7fe4-4da8-a944-15880ba1e755" providerId="ADAL" clId="{33326636-936A-4AFD-8D14-A8F1AD714EA8}"/>
    <pc:docChg chg="undo redo custSel addSld delSld modSld modSection">
      <pc:chgData name="Elliot Dowd" userId="758862ee-7fe4-4da8-a944-15880ba1e755" providerId="ADAL" clId="{33326636-936A-4AFD-8D14-A8F1AD714EA8}" dt="2018-11-03T02:59:51.061" v="3010" actId="1035"/>
      <pc:docMkLst>
        <pc:docMk/>
      </pc:docMkLst>
      <pc:sldChg chg="addSp delSp modSp">
        <pc:chgData name="Elliot Dowd" userId="758862ee-7fe4-4da8-a944-15880ba1e755" providerId="ADAL" clId="{33326636-936A-4AFD-8D14-A8F1AD714EA8}" dt="2018-11-02T16:20:59.569" v="2713" actId="167"/>
        <pc:sldMkLst>
          <pc:docMk/>
          <pc:sldMk cId="1853086955" sldId="257"/>
        </pc:sldMkLst>
        <pc:picChg chg="ord">
          <ac:chgData name="Elliot Dowd" userId="758862ee-7fe4-4da8-a944-15880ba1e755" providerId="ADAL" clId="{33326636-936A-4AFD-8D14-A8F1AD714EA8}" dt="2018-11-02T16:20:59.569" v="2713" actId="167"/>
          <ac:picMkLst>
            <pc:docMk/>
            <pc:sldMk cId="1853086955" sldId="257"/>
            <ac:picMk id="4" creationId="{0486078E-36FD-4EAA-B7E4-41C2102EFC81}"/>
          </ac:picMkLst>
        </pc:picChg>
        <pc:picChg chg="del">
          <ac:chgData name="Elliot Dowd" userId="758862ee-7fe4-4da8-a944-15880ba1e755" providerId="ADAL" clId="{33326636-936A-4AFD-8D14-A8F1AD714EA8}" dt="2018-10-22T02:49:57.513" v="16" actId="478"/>
          <ac:picMkLst>
            <pc:docMk/>
            <pc:sldMk cId="1853086955" sldId="257"/>
            <ac:picMk id="4" creationId="{5C789DC2-A23B-439F-888A-5D2906CF4180}"/>
          </ac:picMkLst>
        </pc:picChg>
        <pc:picChg chg="add mod ord modCrop">
          <ac:chgData name="Elliot Dowd" userId="758862ee-7fe4-4da8-a944-15880ba1e755" providerId="ADAL" clId="{33326636-936A-4AFD-8D14-A8F1AD714EA8}" dt="2018-10-22T02:56:45.674" v="71" actId="732"/>
          <ac:picMkLst>
            <pc:docMk/>
            <pc:sldMk cId="1853086955" sldId="257"/>
            <ac:picMk id="6" creationId="{992587A1-78D3-4815-A759-213E15D3D9E5}"/>
          </ac:picMkLst>
        </pc:picChg>
      </pc:sldChg>
      <pc:sldChg chg="modSp">
        <pc:chgData name="Elliot Dowd" userId="758862ee-7fe4-4da8-a944-15880ba1e755" providerId="ADAL" clId="{33326636-936A-4AFD-8D14-A8F1AD714EA8}" dt="2018-11-02T19:37:50.700" v="2720" actId="207"/>
        <pc:sldMkLst>
          <pc:docMk/>
          <pc:sldMk cId="639209322" sldId="258"/>
        </pc:sldMkLst>
        <pc:spChg chg="mod">
          <ac:chgData name="Elliot Dowd" userId="758862ee-7fe4-4da8-a944-15880ba1e755" providerId="ADAL" clId="{33326636-936A-4AFD-8D14-A8F1AD714EA8}" dt="2018-11-02T19:37:50.700" v="2720" actId="207"/>
          <ac:spMkLst>
            <pc:docMk/>
            <pc:sldMk cId="639209322" sldId="258"/>
            <ac:spMk id="3" creationId="{00000000-0000-0000-0000-000000000000}"/>
          </ac:spMkLst>
        </pc:spChg>
        <pc:spChg chg="mod">
          <ac:chgData name="Elliot Dowd" userId="758862ee-7fe4-4da8-a944-15880ba1e755" providerId="ADAL" clId="{33326636-936A-4AFD-8D14-A8F1AD714EA8}" dt="2018-10-22T16:44:12.288" v="343" actId="1036"/>
          <ac:spMkLst>
            <pc:docMk/>
            <pc:sldMk cId="639209322" sldId="258"/>
            <ac:spMk id="5" creationId="{61F4F3C3-85D1-492D-A2C7-179348A22160}"/>
          </ac:spMkLst>
        </pc:spChg>
        <pc:graphicFrameChg chg="mod">
          <ac:chgData name="Elliot Dowd" userId="758862ee-7fe4-4da8-a944-15880ba1e755" providerId="ADAL" clId="{33326636-936A-4AFD-8D14-A8F1AD714EA8}" dt="2018-10-24T19:51:41.421" v="2694" actId="313"/>
          <ac:graphicFrameMkLst>
            <pc:docMk/>
            <pc:sldMk cId="639209322" sldId="258"/>
            <ac:graphicFrameMk id="4" creationId="{01E91314-021F-4E2A-9C20-78B8FA627B43}"/>
          </ac:graphicFrameMkLst>
        </pc:graphicFrameChg>
      </pc:sldChg>
      <pc:sldChg chg="modSp">
        <pc:chgData name="Elliot Dowd" userId="758862ee-7fe4-4da8-a944-15880ba1e755" providerId="ADAL" clId="{33326636-936A-4AFD-8D14-A8F1AD714EA8}" dt="2018-11-02T19:38:08.295" v="2721" actId="207"/>
        <pc:sldMkLst>
          <pc:docMk/>
          <pc:sldMk cId="440462144" sldId="259"/>
        </pc:sldMkLst>
        <pc:spChg chg="mod">
          <ac:chgData name="Elliot Dowd" userId="758862ee-7fe4-4da8-a944-15880ba1e755" providerId="ADAL" clId="{33326636-936A-4AFD-8D14-A8F1AD714EA8}" dt="2018-11-02T19:38:08.295" v="2721" actId="207"/>
          <ac:spMkLst>
            <pc:docMk/>
            <pc:sldMk cId="440462144" sldId="259"/>
            <ac:spMk id="5" creationId="{42E2B213-D7B5-4AFA-8B38-167A719A09FF}"/>
          </ac:spMkLst>
        </pc:spChg>
        <pc:graphicFrameChg chg="mod modGraphic">
          <ac:chgData name="Elliot Dowd" userId="758862ee-7fe4-4da8-a944-15880ba1e755" providerId="ADAL" clId="{33326636-936A-4AFD-8D14-A8F1AD714EA8}" dt="2018-11-02T16:24:22.227" v="2719" actId="14734"/>
          <ac:graphicFrameMkLst>
            <pc:docMk/>
            <pc:sldMk cId="440462144" sldId="259"/>
            <ac:graphicFrameMk id="3" creationId="{2A3EE4AD-939D-4F34-A69C-2F323A7E349E}"/>
          </ac:graphicFrameMkLst>
        </pc:graphicFrameChg>
      </pc:sldChg>
      <pc:sldChg chg="addSp delSp modSp">
        <pc:chgData name="Elliot Dowd" userId="758862ee-7fe4-4da8-a944-15880ba1e755" providerId="ADAL" clId="{33326636-936A-4AFD-8D14-A8F1AD714EA8}" dt="2018-11-03T02:45:36.628" v="2946" actId="1037"/>
        <pc:sldMkLst>
          <pc:docMk/>
          <pc:sldMk cId="3814837123" sldId="260"/>
        </pc:sldMkLst>
        <pc:spChg chg="add mod">
          <ac:chgData name="Elliot Dowd" userId="758862ee-7fe4-4da8-a944-15880ba1e755" providerId="ADAL" clId="{33326636-936A-4AFD-8D14-A8F1AD714EA8}" dt="2018-10-22T16:50:36.091" v="428" actId="313"/>
          <ac:spMkLst>
            <pc:docMk/>
            <pc:sldMk cId="3814837123" sldId="260"/>
            <ac:spMk id="3" creationId="{F08095F8-5CCA-49C7-921C-AD1DA2B0DC57}"/>
          </ac:spMkLst>
        </pc:spChg>
        <pc:spChg chg="mod">
          <ac:chgData name="Elliot Dowd" userId="758862ee-7fe4-4da8-a944-15880ba1e755" providerId="ADAL" clId="{33326636-936A-4AFD-8D14-A8F1AD714EA8}" dt="2018-10-22T16:38:18.422" v="323" actId="113"/>
          <ac:spMkLst>
            <pc:docMk/>
            <pc:sldMk cId="3814837123" sldId="260"/>
            <ac:spMk id="5" creationId="{42E2B213-D7B5-4AFA-8B38-167A719A09FF}"/>
          </ac:spMkLst>
        </pc:spChg>
        <pc:spChg chg="mod">
          <ac:chgData name="Elliot Dowd" userId="758862ee-7fe4-4da8-a944-15880ba1e755" providerId="ADAL" clId="{33326636-936A-4AFD-8D14-A8F1AD714EA8}" dt="2018-11-03T01:47:46.023" v="2938" actId="1076"/>
          <ac:spMkLst>
            <pc:docMk/>
            <pc:sldMk cId="3814837123" sldId="260"/>
            <ac:spMk id="7" creationId="{02AAC3D5-DD92-4BDD-B377-FF90FAC0E2AE}"/>
          </ac:spMkLst>
        </pc:spChg>
        <pc:spChg chg="mod">
          <ac:chgData name="Elliot Dowd" userId="758862ee-7fe4-4da8-a944-15880ba1e755" providerId="ADAL" clId="{33326636-936A-4AFD-8D14-A8F1AD714EA8}" dt="2018-11-03T02:45:31.874" v="2944" actId="1036"/>
          <ac:spMkLst>
            <pc:docMk/>
            <pc:sldMk cId="3814837123" sldId="260"/>
            <ac:spMk id="8" creationId="{55FCD923-C86E-46FF-83AE-C0A2B2CA4D9F}"/>
          </ac:spMkLst>
        </pc:spChg>
        <pc:spChg chg="mod">
          <ac:chgData name="Elliot Dowd" userId="758862ee-7fe4-4da8-a944-15880ba1e755" providerId="ADAL" clId="{33326636-936A-4AFD-8D14-A8F1AD714EA8}" dt="2018-11-03T01:46:24.378" v="2805" actId="1076"/>
          <ac:spMkLst>
            <pc:docMk/>
            <pc:sldMk cId="3814837123" sldId="260"/>
            <ac:spMk id="15" creationId="{D2524472-462F-45BA-B0DF-26AC4CC1C8D1}"/>
          </ac:spMkLst>
        </pc:spChg>
        <pc:spChg chg="mod">
          <ac:chgData name="Elliot Dowd" userId="758862ee-7fe4-4da8-a944-15880ba1e755" providerId="ADAL" clId="{33326636-936A-4AFD-8D14-A8F1AD714EA8}" dt="2018-11-03T01:46:40.757" v="2807" actId="1076"/>
          <ac:spMkLst>
            <pc:docMk/>
            <pc:sldMk cId="3814837123" sldId="260"/>
            <ac:spMk id="16" creationId="{06F370C8-D8E0-4634-A4F7-26D01CFB203C}"/>
          </ac:spMkLst>
        </pc:spChg>
        <pc:picChg chg="del mod">
          <ac:chgData name="Elliot Dowd" userId="758862ee-7fe4-4da8-a944-15880ba1e755" providerId="ADAL" clId="{33326636-936A-4AFD-8D14-A8F1AD714EA8}" dt="2018-10-22T16:50:36.091" v="428" actId="313"/>
          <ac:picMkLst>
            <pc:docMk/>
            <pc:sldMk cId="3814837123" sldId="260"/>
            <ac:picMk id="2" creationId="{ED46CE69-2789-488A-A43B-FA118C65DCCE}"/>
          </ac:picMkLst>
        </pc:picChg>
        <pc:picChg chg="mod">
          <ac:chgData name="Elliot Dowd" userId="758862ee-7fe4-4da8-a944-15880ba1e755" providerId="ADAL" clId="{33326636-936A-4AFD-8D14-A8F1AD714EA8}" dt="2018-11-03T01:48:07.418" v="2941" actId="1440"/>
          <ac:picMkLst>
            <pc:docMk/>
            <pc:sldMk cId="3814837123" sldId="260"/>
            <ac:picMk id="9" creationId="{4818B922-6E08-43F7-B6DC-4DBE274EA0E0}"/>
          </ac:picMkLst>
        </pc:picChg>
        <pc:picChg chg="add mod ord">
          <ac:chgData name="Elliot Dowd" userId="758862ee-7fe4-4da8-a944-15880ba1e755" providerId="ADAL" clId="{33326636-936A-4AFD-8D14-A8F1AD714EA8}" dt="2018-11-03T01:47:37.841" v="2937" actId="1037"/>
          <ac:picMkLst>
            <pc:docMk/>
            <pc:sldMk cId="3814837123" sldId="260"/>
            <ac:picMk id="10" creationId="{9A275731-C9ED-49C4-A179-4F59B2A6A08A}"/>
          </ac:picMkLst>
        </pc:picChg>
        <pc:picChg chg="mod">
          <ac:chgData name="Elliot Dowd" userId="758862ee-7fe4-4da8-a944-15880ba1e755" providerId="ADAL" clId="{33326636-936A-4AFD-8D14-A8F1AD714EA8}" dt="2018-11-03T01:46:40.757" v="2807" actId="1076"/>
          <ac:picMkLst>
            <pc:docMk/>
            <pc:sldMk cId="3814837123" sldId="260"/>
            <ac:picMk id="11" creationId="{7C097C7D-1822-4B4A-8D3D-F78441BF3429}"/>
          </ac:picMkLst>
        </pc:picChg>
        <pc:cxnChg chg="mod">
          <ac:chgData name="Elliot Dowd" userId="758862ee-7fe4-4da8-a944-15880ba1e755" providerId="ADAL" clId="{33326636-936A-4AFD-8D14-A8F1AD714EA8}" dt="2018-11-03T01:47:52.948" v="2940" actId="14100"/>
          <ac:cxnSpMkLst>
            <pc:docMk/>
            <pc:sldMk cId="3814837123" sldId="260"/>
            <ac:cxnSpMk id="4" creationId="{CDC26598-20D2-4FBF-8A43-FBEA099E2F87}"/>
          </ac:cxnSpMkLst>
        </pc:cxnChg>
        <pc:cxnChg chg="mod">
          <ac:chgData name="Elliot Dowd" userId="758862ee-7fe4-4da8-a944-15880ba1e755" providerId="ADAL" clId="{33326636-936A-4AFD-8D14-A8F1AD714EA8}" dt="2018-11-03T02:45:36.628" v="2946" actId="1037"/>
          <ac:cxnSpMkLst>
            <pc:docMk/>
            <pc:sldMk cId="3814837123" sldId="260"/>
            <ac:cxnSpMk id="6" creationId="{C79A760A-329F-4D31-87FA-C6B7EED204DC}"/>
          </ac:cxnSpMkLst>
        </pc:cxnChg>
        <pc:cxnChg chg="mod">
          <ac:chgData name="Elliot Dowd" userId="758862ee-7fe4-4da8-a944-15880ba1e755" providerId="ADAL" clId="{33326636-936A-4AFD-8D14-A8F1AD714EA8}" dt="2018-11-03T01:47:50.184" v="2939" actId="14100"/>
          <ac:cxnSpMkLst>
            <pc:docMk/>
            <pc:sldMk cId="3814837123" sldId="260"/>
            <ac:cxnSpMk id="13" creationId="{339B41F2-15C8-405E-86B8-32276A3C0D8F}"/>
          </ac:cxnSpMkLst>
        </pc:cxnChg>
        <pc:cxnChg chg="mod">
          <ac:chgData name="Elliot Dowd" userId="758862ee-7fe4-4da8-a944-15880ba1e755" providerId="ADAL" clId="{33326636-936A-4AFD-8D14-A8F1AD714EA8}" dt="2018-11-03T01:46:24.378" v="2805" actId="1076"/>
          <ac:cxnSpMkLst>
            <pc:docMk/>
            <pc:sldMk cId="3814837123" sldId="260"/>
            <ac:cxnSpMk id="14" creationId="{3000C978-0AA7-42BF-A602-1FAFBE35FFA6}"/>
          </ac:cxnSpMkLst>
        </pc:cxnChg>
      </pc:sldChg>
      <pc:sldChg chg="modSp">
        <pc:chgData name="Elliot Dowd" userId="758862ee-7fe4-4da8-a944-15880ba1e755" providerId="ADAL" clId="{33326636-936A-4AFD-8D14-A8F1AD714EA8}" dt="2018-10-22T16:38:12.743" v="322" actId="113"/>
        <pc:sldMkLst>
          <pc:docMk/>
          <pc:sldMk cId="351817733" sldId="261"/>
        </pc:sldMkLst>
        <pc:spChg chg="mod">
          <ac:chgData name="Elliot Dowd" userId="758862ee-7fe4-4da8-a944-15880ba1e755" providerId="ADAL" clId="{33326636-936A-4AFD-8D14-A8F1AD714EA8}" dt="2018-10-22T16:38:12.743" v="322" actId="113"/>
          <ac:spMkLst>
            <pc:docMk/>
            <pc:sldMk cId="351817733" sldId="261"/>
            <ac:spMk id="2" creationId="{F5DD3128-6BE0-4B07-9893-BDB0CDC4C61D}"/>
          </ac:spMkLst>
        </pc:spChg>
      </pc:sldChg>
      <pc:sldChg chg="addSp delSp modSp">
        <pc:chgData name="Elliot Dowd" userId="758862ee-7fe4-4da8-a944-15880ba1e755" providerId="ADAL" clId="{33326636-936A-4AFD-8D14-A8F1AD714EA8}" dt="2018-11-02T20:22:23.953" v="2770" actId="1037"/>
        <pc:sldMkLst>
          <pc:docMk/>
          <pc:sldMk cId="3113582893" sldId="262"/>
        </pc:sldMkLst>
        <pc:spChg chg="mod">
          <ac:chgData name="Elliot Dowd" userId="758862ee-7fe4-4da8-a944-15880ba1e755" providerId="ADAL" clId="{33326636-936A-4AFD-8D14-A8F1AD714EA8}" dt="2018-10-22T16:38:24.118" v="324" actId="113"/>
          <ac:spMkLst>
            <pc:docMk/>
            <pc:sldMk cId="3113582893" sldId="262"/>
            <ac:spMk id="5" creationId="{453B22F8-FBFC-470C-9005-95492005EECF}"/>
          </ac:spMkLst>
        </pc:spChg>
        <pc:spChg chg="mod">
          <ac:chgData name="Elliot Dowd" userId="758862ee-7fe4-4da8-a944-15880ba1e755" providerId="ADAL" clId="{33326636-936A-4AFD-8D14-A8F1AD714EA8}" dt="2018-10-22T03:02:10.056" v="190" actId="20577"/>
          <ac:spMkLst>
            <pc:docMk/>
            <pc:sldMk cId="3113582893" sldId="262"/>
            <ac:spMk id="6" creationId="{CB3FF5E6-3D86-47B1-AAA4-EE9D8225DD82}"/>
          </ac:spMkLst>
        </pc:spChg>
        <pc:graphicFrameChg chg="mod modGraphic">
          <ac:chgData name="Elliot Dowd" userId="758862ee-7fe4-4da8-a944-15880ba1e755" providerId="ADAL" clId="{33326636-936A-4AFD-8D14-A8F1AD714EA8}" dt="2018-10-23T18:05:57.640" v="2688" actId="120"/>
          <ac:graphicFrameMkLst>
            <pc:docMk/>
            <pc:sldMk cId="3113582893" sldId="262"/>
            <ac:graphicFrameMk id="4" creationId="{43E2A9FC-C664-4C10-8A71-A48B2E2E667C}"/>
          </ac:graphicFrameMkLst>
        </pc:graphicFrameChg>
        <pc:picChg chg="add mod">
          <ac:chgData name="Elliot Dowd" userId="758862ee-7fe4-4da8-a944-15880ba1e755" providerId="ADAL" clId="{33326636-936A-4AFD-8D14-A8F1AD714EA8}" dt="2018-11-02T20:22:23.953" v="2770" actId="1037"/>
          <ac:picMkLst>
            <pc:docMk/>
            <pc:sldMk cId="3113582893" sldId="262"/>
            <ac:picMk id="3" creationId="{C9C0C766-B935-4CC9-8ED4-A762EF915369}"/>
          </ac:picMkLst>
        </pc:picChg>
        <pc:picChg chg="del mod">
          <ac:chgData name="Elliot Dowd" userId="758862ee-7fe4-4da8-a944-15880ba1e755" providerId="ADAL" clId="{33326636-936A-4AFD-8D14-A8F1AD714EA8}" dt="2018-11-02T20:14:14.167" v="2737" actId="478"/>
          <ac:picMkLst>
            <pc:docMk/>
            <pc:sldMk cId="3113582893" sldId="262"/>
            <ac:picMk id="7" creationId="{A5203431-0EE4-4558-B30D-C6193CD3DD25}"/>
          </ac:picMkLst>
        </pc:picChg>
      </pc:sldChg>
      <pc:sldChg chg="addSp delSp modSp">
        <pc:chgData name="Elliot Dowd" userId="758862ee-7fe4-4da8-a944-15880ba1e755" providerId="ADAL" clId="{33326636-936A-4AFD-8D14-A8F1AD714EA8}" dt="2018-11-02T16:19:34.522" v="2712" actId="14100"/>
        <pc:sldMkLst>
          <pc:docMk/>
          <pc:sldMk cId="3289738735" sldId="263"/>
        </pc:sldMkLst>
        <pc:spChg chg="mod">
          <ac:chgData name="Elliot Dowd" userId="758862ee-7fe4-4da8-a944-15880ba1e755" providerId="ADAL" clId="{33326636-936A-4AFD-8D14-A8F1AD714EA8}" dt="2018-10-22T16:38:29.536" v="325" actId="113"/>
          <ac:spMkLst>
            <pc:docMk/>
            <pc:sldMk cId="3289738735" sldId="263"/>
            <ac:spMk id="5" creationId="{453B22F8-FBFC-470C-9005-95492005EECF}"/>
          </ac:spMkLst>
        </pc:spChg>
        <pc:picChg chg="mod">
          <ac:chgData name="Elliot Dowd" userId="758862ee-7fe4-4da8-a944-15880ba1e755" providerId="ADAL" clId="{33326636-936A-4AFD-8D14-A8F1AD714EA8}" dt="2018-11-02T16:19:34.522" v="2712" actId="14100"/>
          <ac:picMkLst>
            <pc:docMk/>
            <pc:sldMk cId="3289738735" sldId="263"/>
            <ac:picMk id="8" creationId="{6925D0F4-C8AA-4B46-BDFF-E91B3984BA9F}"/>
          </ac:picMkLst>
        </pc:picChg>
        <pc:picChg chg="add del mod">
          <ac:chgData name="Elliot Dowd" userId="758862ee-7fe4-4da8-a944-15880ba1e755" providerId="ADAL" clId="{33326636-936A-4AFD-8D14-A8F1AD714EA8}" dt="2018-10-22T23:10:29.392" v="2528" actId="313"/>
          <ac:picMkLst>
            <pc:docMk/>
            <pc:sldMk cId="3289738735" sldId="263"/>
            <ac:picMk id="9" creationId="{6EF29C0B-940F-4A68-8BEB-8A7221EF7537}"/>
          </ac:picMkLst>
        </pc:picChg>
      </pc:sldChg>
      <pc:sldChg chg="modSp">
        <pc:chgData name="Elliot Dowd" userId="758862ee-7fe4-4da8-a944-15880ba1e755" providerId="ADAL" clId="{33326636-936A-4AFD-8D14-A8F1AD714EA8}" dt="2018-10-23T18:05:24.864" v="2685" actId="113"/>
        <pc:sldMkLst>
          <pc:docMk/>
          <pc:sldMk cId="1613932842" sldId="264"/>
        </pc:sldMkLst>
        <pc:spChg chg="mod">
          <ac:chgData name="Elliot Dowd" userId="758862ee-7fe4-4da8-a944-15880ba1e755" providerId="ADAL" clId="{33326636-936A-4AFD-8D14-A8F1AD714EA8}" dt="2018-10-22T16:38:37.151" v="326" actId="113"/>
          <ac:spMkLst>
            <pc:docMk/>
            <pc:sldMk cId="1613932842" sldId="264"/>
            <ac:spMk id="5" creationId="{453B22F8-FBFC-470C-9005-95492005EECF}"/>
          </ac:spMkLst>
        </pc:spChg>
        <pc:spChg chg="mod">
          <ac:chgData name="Elliot Dowd" userId="758862ee-7fe4-4da8-a944-15880ba1e755" providerId="ADAL" clId="{33326636-936A-4AFD-8D14-A8F1AD714EA8}" dt="2018-10-23T00:06:37.710" v="2629" actId="20577"/>
          <ac:spMkLst>
            <pc:docMk/>
            <pc:sldMk cId="1613932842" sldId="264"/>
            <ac:spMk id="6" creationId="{CB3FF5E6-3D86-47B1-AAA4-EE9D8225DD82}"/>
          </ac:spMkLst>
        </pc:spChg>
        <pc:graphicFrameChg chg="mod modGraphic">
          <ac:chgData name="Elliot Dowd" userId="758862ee-7fe4-4da8-a944-15880ba1e755" providerId="ADAL" clId="{33326636-936A-4AFD-8D14-A8F1AD714EA8}" dt="2018-10-23T18:05:24.864" v="2685" actId="113"/>
          <ac:graphicFrameMkLst>
            <pc:docMk/>
            <pc:sldMk cId="1613932842" sldId="264"/>
            <ac:graphicFrameMk id="2" creationId="{06BD4973-27FA-4263-BAAA-F16022F6A6C5}"/>
          </ac:graphicFrameMkLst>
        </pc:graphicFrameChg>
      </pc:sldChg>
      <pc:sldChg chg="modSp">
        <pc:chgData name="Elliot Dowd" userId="758862ee-7fe4-4da8-a944-15880ba1e755" providerId="ADAL" clId="{33326636-936A-4AFD-8D14-A8F1AD714EA8}" dt="2018-10-22T16:39:08.077" v="330" actId="113"/>
        <pc:sldMkLst>
          <pc:docMk/>
          <pc:sldMk cId="4235069382" sldId="265"/>
        </pc:sldMkLst>
        <pc:spChg chg="mod">
          <ac:chgData name="Elliot Dowd" userId="758862ee-7fe4-4da8-a944-15880ba1e755" providerId="ADAL" clId="{33326636-936A-4AFD-8D14-A8F1AD714EA8}" dt="2018-10-22T16:39:08.077" v="330" actId="113"/>
          <ac:spMkLst>
            <pc:docMk/>
            <pc:sldMk cId="4235069382" sldId="265"/>
            <ac:spMk id="5" creationId="{453B22F8-FBFC-470C-9005-95492005EECF}"/>
          </ac:spMkLst>
        </pc:spChg>
      </pc:sldChg>
      <pc:sldChg chg="modSp">
        <pc:chgData name="Elliot Dowd" userId="758862ee-7fe4-4da8-a944-15880ba1e755" providerId="ADAL" clId="{33326636-936A-4AFD-8D14-A8F1AD714EA8}" dt="2018-10-22T16:39:12.538" v="331" actId="113"/>
        <pc:sldMkLst>
          <pc:docMk/>
          <pc:sldMk cId="654915874" sldId="266"/>
        </pc:sldMkLst>
        <pc:spChg chg="mod">
          <ac:chgData name="Elliot Dowd" userId="758862ee-7fe4-4da8-a944-15880ba1e755" providerId="ADAL" clId="{33326636-936A-4AFD-8D14-A8F1AD714EA8}" dt="2018-10-22T16:39:12.538" v="331" actId="113"/>
          <ac:spMkLst>
            <pc:docMk/>
            <pc:sldMk cId="654915874" sldId="266"/>
            <ac:spMk id="5" creationId="{453B22F8-FBFC-470C-9005-95492005EECF}"/>
          </ac:spMkLst>
        </pc:spChg>
      </pc:sldChg>
      <pc:sldChg chg="modSp">
        <pc:chgData name="Elliot Dowd" userId="758862ee-7fe4-4da8-a944-15880ba1e755" providerId="ADAL" clId="{33326636-936A-4AFD-8D14-A8F1AD714EA8}" dt="2018-11-02T19:42:03.824" v="2732" actId="20577"/>
        <pc:sldMkLst>
          <pc:docMk/>
          <pc:sldMk cId="1378737892" sldId="267"/>
        </pc:sldMkLst>
        <pc:spChg chg="mod">
          <ac:chgData name="Elliot Dowd" userId="758862ee-7fe4-4da8-a944-15880ba1e755" providerId="ADAL" clId="{33326636-936A-4AFD-8D14-A8F1AD714EA8}" dt="2018-11-02T19:42:03.824" v="2732" actId="20577"/>
          <ac:spMkLst>
            <pc:docMk/>
            <pc:sldMk cId="1378737892" sldId="267"/>
            <ac:spMk id="5" creationId="{453B22F8-FBFC-470C-9005-95492005EECF}"/>
          </ac:spMkLst>
        </pc:spChg>
        <pc:grpChg chg="mod">
          <ac:chgData name="Elliot Dowd" userId="758862ee-7fe4-4da8-a944-15880ba1e755" providerId="ADAL" clId="{33326636-936A-4AFD-8D14-A8F1AD714EA8}" dt="2018-10-31T22:23:58.429" v="2696" actId="1076"/>
          <ac:grpSpMkLst>
            <pc:docMk/>
            <pc:sldMk cId="1378737892" sldId="267"/>
            <ac:grpSpMk id="10" creationId="{2B0FB82F-0AF0-48EA-8376-E4BF7407BD1B}"/>
          </ac:grpSpMkLst>
        </pc:grpChg>
      </pc:sldChg>
      <pc:sldChg chg="modSp">
        <pc:chgData name="Elliot Dowd" userId="758862ee-7fe4-4da8-a944-15880ba1e755" providerId="ADAL" clId="{33326636-936A-4AFD-8D14-A8F1AD714EA8}" dt="2018-10-22T16:39:21.686" v="333" actId="113"/>
        <pc:sldMkLst>
          <pc:docMk/>
          <pc:sldMk cId="542796838" sldId="268"/>
        </pc:sldMkLst>
        <pc:spChg chg="mod">
          <ac:chgData name="Elliot Dowd" userId="758862ee-7fe4-4da8-a944-15880ba1e755" providerId="ADAL" clId="{33326636-936A-4AFD-8D14-A8F1AD714EA8}" dt="2018-10-22T16:39:21.686" v="333" actId="113"/>
          <ac:spMkLst>
            <pc:docMk/>
            <pc:sldMk cId="542796838" sldId="268"/>
            <ac:spMk id="5" creationId="{453B22F8-FBFC-470C-9005-95492005EECF}"/>
          </ac:spMkLst>
        </pc:spChg>
      </pc:sldChg>
      <pc:sldChg chg="modSp">
        <pc:chgData name="Elliot Dowd" userId="758862ee-7fe4-4da8-a944-15880ba1e755" providerId="ADAL" clId="{33326636-936A-4AFD-8D14-A8F1AD714EA8}" dt="2018-10-22T16:39:01.415" v="329" actId="113"/>
        <pc:sldMkLst>
          <pc:docMk/>
          <pc:sldMk cId="3085964054" sldId="269"/>
        </pc:sldMkLst>
        <pc:spChg chg="mod">
          <ac:chgData name="Elliot Dowd" userId="758862ee-7fe4-4da8-a944-15880ba1e755" providerId="ADAL" clId="{33326636-936A-4AFD-8D14-A8F1AD714EA8}" dt="2018-10-22T16:39:01.415" v="329" actId="113"/>
          <ac:spMkLst>
            <pc:docMk/>
            <pc:sldMk cId="3085964054" sldId="269"/>
            <ac:spMk id="2" creationId="{00000000-0000-0000-0000-000000000000}"/>
          </ac:spMkLst>
        </pc:spChg>
      </pc:sldChg>
      <pc:sldChg chg="modSp">
        <pc:chgData name="Elliot Dowd" userId="758862ee-7fe4-4da8-a944-15880ba1e755" providerId="ADAL" clId="{33326636-936A-4AFD-8D14-A8F1AD714EA8}" dt="2018-10-22T16:38:51.050" v="327" actId="113"/>
        <pc:sldMkLst>
          <pc:docMk/>
          <pc:sldMk cId="2732649128" sldId="270"/>
        </pc:sldMkLst>
        <pc:spChg chg="mod">
          <ac:chgData name="Elliot Dowd" userId="758862ee-7fe4-4da8-a944-15880ba1e755" providerId="ADAL" clId="{33326636-936A-4AFD-8D14-A8F1AD714EA8}" dt="2018-10-22T16:38:51.050" v="327" actId="113"/>
          <ac:spMkLst>
            <pc:docMk/>
            <pc:sldMk cId="2732649128" sldId="270"/>
            <ac:spMk id="5" creationId="{453B22F8-FBFC-470C-9005-95492005EECF}"/>
          </ac:spMkLst>
        </pc:spChg>
      </pc:sldChg>
      <pc:sldChg chg="modSp">
        <pc:chgData name="Elliot Dowd" userId="758862ee-7fe4-4da8-a944-15880ba1e755" providerId="ADAL" clId="{33326636-936A-4AFD-8D14-A8F1AD714EA8}" dt="2018-10-22T16:38:57.050" v="328" actId="113"/>
        <pc:sldMkLst>
          <pc:docMk/>
          <pc:sldMk cId="3487261714" sldId="271"/>
        </pc:sldMkLst>
        <pc:spChg chg="mod">
          <ac:chgData name="Elliot Dowd" userId="758862ee-7fe4-4da8-a944-15880ba1e755" providerId="ADAL" clId="{33326636-936A-4AFD-8D14-A8F1AD714EA8}" dt="2018-10-22T16:38:57.050" v="328" actId="113"/>
          <ac:spMkLst>
            <pc:docMk/>
            <pc:sldMk cId="3487261714" sldId="271"/>
            <ac:spMk id="5" creationId="{453B22F8-FBFC-470C-9005-95492005EECF}"/>
          </ac:spMkLst>
        </pc:spChg>
      </pc:sldChg>
      <pc:sldChg chg="modSp">
        <pc:chgData name="Elliot Dowd" userId="758862ee-7fe4-4da8-a944-15880ba1e755" providerId="ADAL" clId="{33326636-936A-4AFD-8D14-A8F1AD714EA8}" dt="2018-10-24T19:30:10.190" v="2693" actId="14100"/>
        <pc:sldMkLst>
          <pc:docMk/>
          <pc:sldMk cId="3653464817" sldId="272"/>
        </pc:sldMkLst>
        <pc:picChg chg="mod">
          <ac:chgData name="Elliot Dowd" userId="758862ee-7fe4-4da8-a944-15880ba1e755" providerId="ADAL" clId="{33326636-936A-4AFD-8D14-A8F1AD714EA8}" dt="2018-10-24T19:30:10.190" v="2693" actId="14100"/>
          <ac:picMkLst>
            <pc:docMk/>
            <pc:sldMk cId="3653464817" sldId="272"/>
            <ac:picMk id="2" creationId="{6D103CF7-E1A1-40CE-AFAE-FFBF942AA696}"/>
          </ac:picMkLst>
        </pc:picChg>
        <pc:picChg chg="mod">
          <ac:chgData name="Elliot Dowd" userId="758862ee-7fe4-4da8-a944-15880ba1e755" providerId="ADAL" clId="{33326636-936A-4AFD-8D14-A8F1AD714EA8}" dt="2018-10-23T03:12:01.073" v="2631" actId="14100"/>
          <ac:picMkLst>
            <pc:docMk/>
            <pc:sldMk cId="3653464817" sldId="272"/>
            <ac:picMk id="3" creationId="{00E94999-0B36-4569-AC99-FEAFB520778C}"/>
          </ac:picMkLst>
        </pc:picChg>
      </pc:sldChg>
      <pc:sldChg chg="modSp">
        <pc:chgData name="Elliot Dowd" userId="758862ee-7fe4-4da8-a944-15880ba1e755" providerId="ADAL" clId="{33326636-936A-4AFD-8D14-A8F1AD714EA8}" dt="2018-10-22T03:02:40.050" v="222" actId="1035"/>
        <pc:sldMkLst>
          <pc:docMk/>
          <pc:sldMk cId="3167418410" sldId="273"/>
        </pc:sldMkLst>
        <pc:spChg chg="mod">
          <ac:chgData name="Elliot Dowd" userId="758862ee-7fe4-4da8-a944-15880ba1e755" providerId="ADAL" clId="{33326636-936A-4AFD-8D14-A8F1AD714EA8}" dt="2018-10-22T03:02:40.050" v="222" actId="1035"/>
          <ac:spMkLst>
            <pc:docMk/>
            <pc:sldMk cId="3167418410" sldId="273"/>
            <ac:spMk id="6" creationId="{CB3FF5E6-3D86-47B1-AAA4-EE9D8225DD82}"/>
          </ac:spMkLst>
        </pc:spChg>
      </pc:sldChg>
      <pc:sldChg chg="addSp delSp modSp">
        <pc:chgData name="Elliot Dowd" userId="758862ee-7fe4-4da8-a944-15880ba1e755" providerId="ADAL" clId="{33326636-936A-4AFD-8D14-A8F1AD714EA8}" dt="2018-11-02T21:17:36.678" v="2798" actId="14100"/>
        <pc:sldMkLst>
          <pc:docMk/>
          <pc:sldMk cId="3208262545" sldId="274"/>
        </pc:sldMkLst>
        <pc:spChg chg="mod">
          <ac:chgData name="Elliot Dowd" userId="758862ee-7fe4-4da8-a944-15880ba1e755" providerId="ADAL" clId="{33326636-936A-4AFD-8D14-A8F1AD714EA8}" dt="2018-10-22T23:25:01.536" v="2580" actId="20577"/>
          <ac:spMkLst>
            <pc:docMk/>
            <pc:sldMk cId="3208262545" sldId="274"/>
            <ac:spMk id="2" creationId="{5EC74888-5E48-48F5-9639-BFA34ACE18F8}"/>
          </ac:spMkLst>
        </pc:spChg>
        <pc:spChg chg="mod">
          <ac:chgData name="Elliot Dowd" userId="758862ee-7fe4-4da8-a944-15880ba1e755" providerId="ADAL" clId="{33326636-936A-4AFD-8D14-A8F1AD714EA8}" dt="2018-11-02T20:56:15.050" v="2784" actId="1076"/>
          <ac:spMkLst>
            <pc:docMk/>
            <pc:sldMk cId="3208262545" sldId="274"/>
            <ac:spMk id="10" creationId="{AC458253-E445-48DC-B7E4-5B9D8F9D85B7}"/>
          </ac:spMkLst>
        </pc:spChg>
        <pc:spChg chg="add del mod">
          <ac:chgData name="Elliot Dowd" userId="758862ee-7fe4-4da8-a944-15880ba1e755" providerId="ADAL" clId="{33326636-936A-4AFD-8D14-A8F1AD714EA8}" dt="2018-11-02T21:17:31.638" v="2797" actId="478"/>
          <ac:spMkLst>
            <pc:docMk/>
            <pc:sldMk cId="3208262545" sldId="274"/>
            <ac:spMk id="18" creationId="{8DEF6302-9924-433F-8978-71DF89886FED}"/>
          </ac:spMkLst>
        </pc:spChg>
        <pc:picChg chg="mod">
          <ac:chgData name="Elliot Dowd" userId="758862ee-7fe4-4da8-a944-15880ba1e755" providerId="ADAL" clId="{33326636-936A-4AFD-8D14-A8F1AD714EA8}" dt="2018-10-22T23:25:06.892" v="2581" actId="14100"/>
          <ac:picMkLst>
            <pc:docMk/>
            <pc:sldMk cId="3208262545" sldId="274"/>
            <ac:picMk id="5" creationId="{FFA41A9C-CB81-411B-81D8-159F347D898C}"/>
          </ac:picMkLst>
        </pc:picChg>
        <pc:picChg chg="del">
          <ac:chgData name="Elliot Dowd" userId="758862ee-7fe4-4da8-a944-15880ba1e755" providerId="ADAL" clId="{33326636-936A-4AFD-8D14-A8F1AD714EA8}" dt="2018-11-02T20:55:34.901" v="2780" actId="478"/>
          <ac:picMkLst>
            <pc:docMk/>
            <pc:sldMk cId="3208262545" sldId="274"/>
            <ac:picMk id="6" creationId="{97457289-E708-4626-B0C8-A7AA7D8393AC}"/>
          </ac:picMkLst>
        </pc:picChg>
        <pc:picChg chg="add mod ord modCrop">
          <ac:chgData name="Elliot Dowd" userId="758862ee-7fe4-4da8-a944-15880ba1e755" providerId="ADAL" clId="{33326636-936A-4AFD-8D14-A8F1AD714EA8}" dt="2018-11-02T20:56:00.127" v="2782" actId="732"/>
          <ac:picMkLst>
            <pc:docMk/>
            <pc:sldMk cId="3208262545" sldId="274"/>
            <ac:picMk id="13" creationId="{C463017F-3DE2-4ABE-8929-D25AE0C880C4}"/>
          </ac:picMkLst>
        </pc:picChg>
        <pc:cxnChg chg="mod">
          <ac:chgData name="Elliot Dowd" userId="758862ee-7fe4-4da8-a944-15880ba1e755" providerId="ADAL" clId="{33326636-936A-4AFD-8D14-A8F1AD714EA8}" dt="2018-11-02T21:17:36.678" v="2798" actId="14100"/>
          <ac:cxnSpMkLst>
            <pc:docMk/>
            <pc:sldMk cId="3208262545" sldId="274"/>
            <ac:cxnSpMk id="8" creationId="{E59EC123-C6AF-44FE-B815-2A3D04F6D42B}"/>
          </ac:cxnSpMkLst>
        </pc:cxnChg>
        <pc:cxnChg chg="mod">
          <ac:chgData name="Elliot Dowd" userId="758862ee-7fe4-4da8-a944-15880ba1e755" providerId="ADAL" clId="{33326636-936A-4AFD-8D14-A8F1AD714EA8}" dt="2018-11-02T20:56:20.803" v="2786" actId="14100"/>
          <ac:cxnSpMkLst>
            <pc:docMk/>
            <pc:sldMk cId="3208262545" sldId="274"/>
            <ac:cxnSpMk id="11" creationId="{633A71F6-9063-4940-9E47-AB87CF02A344}"/>
          </ac:cxnSpMkLst>
        </pc:cxnChg>
      </pc:sldChg>
      <pc:sldChg chg="addSp delSp modSp add">
        <pc:chgData name="Elliot Dowd" userId="758862ee-7fe4-4da8-a944-15880ba1e755" providerId="ADAL" clId="{33326636-936A-4AFD-8D14-A8F1AD714EA8}" dt="2018-10-23T00:02:54.164" v="2628" actId="14100"/>
        <pc:sldMkLst>
          <pc:docMk/>
          <pc:sldMk cId="2930136594" sldId="275"/>
        </pc:sldMkLst>
        <pc:spChg chg="mod">
          <ac:chgData name="Elliot Dowd" userId="758862ee-7fe4-4da8-a944-15880ba1e755" providerId="ADAL" clId="{33326636-936A-4AFD-8D14-A8F1AD714EA8}" dt="2018-10-22T22:33:26.020" v="2436" actId="20577"/>
          <ac:spMkLst>
            <pc:docMk/>
            <pc:sldMk cId="2930136594" sldId="275"/>
            <ac:spMk id="2" creationId="{19828746-5909-4B0A-9D1C-EE2C826C7AF8}"/>
          </ac:spMkLst>
        </pc:spChg>
        <pc:spChg chg="del">
          <ac:chgData name="Elliot Dowd" userId="758862ee-7fe4-4da8-a944-15880ba1e755" providerId="ADAL" clId="{33326636-936A-4AFD-8D14-A8F1AD714EA8}" dt="2018-10-22T17:27:53.631" v="438" actId="14100"/>
          <ac:spMkLst>
            <pc:docMk/>
            <pc:sldMk cId="2930136594" sldId="275"/>
            <ac:spMk id="3" creationId="{F8C007AE-B28E-4546-BED9-F5CB07E5B7E6}"/>
          </ac:spMkLst>
        </pc:spChg>
        <pc:spChg chg="mod">
          <ac:chgData name="Elliot Dowd" userId="758862ee-7fe4-4da8-a944-15880ba1e755" providerId="ADAL" clId="{33326636-936A-4AFD-8D14-A8F1AD714EA8}" dt="2018-10-23T00:02:54.164" v="2628" actId="14100"/>
          <ac:spMkLst>
            <pc:docMk/>
            <pc:sldMk cId="2930136594" sldId="275"/>
            <ac:spMk id="4" creationId="{75D21C95-3D25-4FC2-88E1-2F37A76DCF3E}"/>
          </ac:spMkLst>
        </pc:spChg>
        <pc:spChg chg="add del mod">
          <ac:chgData name="Elliot Dowd" userId="758862ee-7fe4-4da8-a944-15880ba1e755" providerId="ADAL" clId="{33326636-936A-4AFD-8D14-A8F1AD714EA8}" dt="2018-10-22T17:45:04.757" v="667" actId="478"/>
          <ac:spMkLst>
            <pc:docMk/>
            <pc:sldMk cId="2930136594" sldId="275"/>
            <ac:spMk id="9" creationId="{1EAD6987-1AD9-4318-88CD-09A806D597EA}"/>
          </ac:spMkLst>
        </pc:spChg>
        <pc:picChg chg="add mod modCrop">
          <ac:chgData name="Elliot Dowd" userId="758862ee-7fe4-4da8-a944-15880ba1e755" providerId="ADAL" clId="{33326636-936A-4AFD-8D14-A8F1AD714EA8}" dt="2018-10-22T19:07:02.638" v="1237" actId="732"/>
          <ac:picMkLst>
            <pc:docMk/>
            <pc:sldMk cId="2930136594" sldId="275"/>
            <ac:picMk id="5" creationId="{7D6DDF35-17E4-4B0D-86BC-43E88E67EA0C}"/>
          </ac:picMkLst>
        </pc:picChg>
        <pc:picChg chg="add del mod modCrop">
          <ac:chgData name="Elliot Dowd" userId="758862ee-7fe4-4da8-a944-15880ba1e755" providerId="ADAL" clId="{33326636-936A-4AFD-8D14-A8F1AD714EA8}" dt="2018-10-22T17:44:57.217" v="666" actId="478"/>
          <ac:picMkLst>
            <pc:docMk/>
            <pc:sldMk cId="2930136594" sldId="275"/>
            <ac:picMk id="7" creationId="{D158FDF8-33BA-4B96-B7E3-836827BA1907}"/>
          </ac:picMkLst>
        </pc:picChg>
        <pc:picChg chg="add mod modCrop">
          <ac:chgData name="Elliot Dowd" userId="758862ee-7fe4-4da8-a944-15880ba1e755" providerId="ADAL" clId="{33326636-936A-4AFD-8D14-A8F1AD714EA8}" dt="2018-10-22T17:52:32.185" v="867" actId="1035"/>
          <ac:picMkLst>
            <pc:docMk/>
            <pc:sldMk cId="2930136594" sldId="275"/>
            <ac:picMk id="11" creationId="{34894ACA-0AF4-43CB-BBBB-37E60351EEBA}"/>
          </ac:picMkLst>
        </pc:picChg>
        <pc:picChg chg="add mod modCrop">
          <ac:chgData name="Elliot Dowd" userId="758862ee-7fe4-4da8-a944-15880ba1e755" providerId="ADAL" clId="{33326636-936A-4AFD-8D14-A8F1AD714EA8}" dt="2018-10-22T17:53:29.160" v="884" actId="1038"/>
          <ac:picMkLst>
            <pc:docMk/>
            <pc:sldMk cId="2930136594" sldId="275"/>
            <ac:picMk id="12" creationId="{FC474CF1-5C6C-48D1-A140-F8166924EFDE}"/>
          </ac:picMkLst>
        </pc:picChg>
      </pc:sldChg>
      <pc:sldChg chg="addSp delSp modSp add">
        <pc:chgData name="Elliot Dowd" userId="758862ee-7fe4-4da8-a944-15880ba1e755" providerId="ADAL" clId="{33326636-936A-4AFD-8D14-A8F1AD714EA8}" dt="2018-10-23T18:07:54.786" v="2689" actId="1440"/>
        <pc:sldMkLst>
          <pc:docMk/>
          <pc:sldMk cId="249779663" sldId="277"/>
        </pc:sldMkLst>
        <pc:spChg chg="mod">
          <ac:chgData name="Elliot Dowd" userId="758862ee-7fe4-4da8-a944-15880ba1e755" providerId="ADAL" clId="{33326636-936A-4AFD-8D14-A8F1AD714EA8}" dt="2018-10-22T22:33:34.470" v="2461" actId="20577"/>
          <ac:spMkLst>
            <pc:docMk/>
            <pc:sldMk cId="249779663" sldId="277"/>
            <ac:spMk id="2" creationId="{19828746-5909-4B0A-9D1C-EE2C826C7AF8}"/>
          </ac:spMkLst>
        </pc:spChg>
        <pc:spChg chg="mod">
          <ac:chgData name="Elliot Dowd" userId="758862ee-7fe4-4da8-a944-15880ba1e755" providerId="ADAL" clId="{33326636-936A-4AFD-8D14-A8F1AD714EA8}" dt="2018-10-23T03:52:44.128" v="2684" actId="20577"/>
          <ac:spMkLst>
            <pc:docMk/>
            <pc:sldMk cId="249779663" sldId="277"/>
            <ac:spMk id="4" creationId="{75D21C95-3D25-4FC2-88E1-2F37A76DCF3E}"/>
          </ac:spMkLst>
        </pc:spChg>
        <pc:spChg chg="add del mod">
          <ac:chgData name="Elliot Dowd" userId="758862ee-7fe4-4da8-a944-15880ba1e755" providerId="ADAL" clId="{33326636-936A-4AFD-8D14-A8F1AD714EA8}" dt="2018-10-22T19:39:29.037" v="2256" actId="478"/>
          <ac:spMkLst>
            <pc:docMk/>
            <pc:sldMk cId="249779663" sldId="277"/>
            <ac:spMk id="6" creationId="{D3C19FB1-40E5-492A-BE8B-3DD99E20AAD6}"/>
          </ac:spMkLst>
        </pc:spChg>
        <pc:graphicFrameChg chg="add mod modGraphic">
          <ac:chgData name="Elliot Dowd" userId="758862ee-7fe4-4da8-a944-15880ba1e755" providerId="ADAL" clId="{33326636-936A-4AFD-8D14-A8F1AD714EA8}" dt="2018-10-22T23:42:37.702" v="2602" actId="12385"/>
          <ac:graphicFrameMkLst>
            <pc:docMk/>
            <pc:sldMk cId="249779663" sldId="277"/>
            <ac:graphicFrameMk id="3" creationId="{3F0BCC69-D50A-4512-8983-E6E735F8E9C0}"/>
          </ac:graphicFrameMkLst>
        </pc:graphicFrameChg>
        <pc:graphicFrameChg chg="add mod modGraphic">
          <ac:chgData name="Elliot Dowd" userId="758862ee-7fe4-4da8-a944-15880ba1e755" providerId="ADAL" clId="{33326636-936A-4AFD-8D14-A8F1AD714EA8}" dt="2018-10-22T23:42:20.700" v="2601" actId="12385"/>
          <ac:graphicFrameMkLst>
            <pc:docMk/>
            <pc:sldMk cId="249779663" sldId="277"/>
            <ac:graphicFrameMk id="8" creationId="{D8A801B4-6815-4725-8A67-B2DA2788877D}"/>
          </ac:graphicFrameMkLst>
        </pc:graphicFrameChg>
        <pc:picChg chg="del">
          <ac:chgData name="Elliot Dowd" userId="758862ee-7fe4-4da8-a944-15880ba1e755" providerId="ADAL" clId="{33326636-936A-4AFD-8D14-A8F1AD714EA8}" dt="2018-10-22T17:50:51.373" v="778" actId="478"/>
          <ac:picMkLst>
            <pc:docMk/>
            <pc:sldMk cId="249779663" sldId="277"/>
            <ac:picMk id="5" creationId="{7D6DDF35-17E4-4B0D-86BC-43E88E67EA0C}"/>
          </ac:picMkLst>
        </pc:picChg>
        <pc:picChg chg="add del mod">
          <ac:chgData name="Elliot Dowd" userId="758862ee-7fe4-4da8-a944-15880ba1e755" providerId="ADAL" clId="{33326636-936A-4AFD-8D14-A8F1AD714EA8}" dt="2018-10-22T22:33:50.105" v="2464" actId="478"/>
          <ac:picMkLst>
            <pc:docMk/>
            <pc:sldMk cId="249779663" sldId="277"/>
            <ac:picMk id="9" creationId="{48B4578D-D0C1-4481-95C7-EF6AFE73B743}"/>
          </ac:picMkLst>
        </pc:picChg>
        <pc:picChg chg="del">
          <ac:chgData name="Elliot Dowd" userId="758862ee-7fe4-4da8-a944-15880ba1e755" providerId="ADAL" clId="{33326636-936A-4AFD-8D14-A8F1AD714EA8}" dt="2018-10-22T17:50:50.832" v="777" actId="478"/>
          <ac:picMkLst>
            <pc:docMk/>
            <pc:sldMk cId="249779663" sldId="277"/>
            <ac:picMk id="11" creationId="{34894ACA-0AF4-43CB-BBBB-37E60351EEBA}"/>
          </ac:picMkLst>
        </pc:picChg>
        <pc:picChg chg="add mod ord">
          <ac:chgData name="Elliot Dowd" userId="758862ee-7fe4-4da8-a944-15880ba1e755" providerId="ADAL" clId="{33326636-936A-4AFD-8D14-A8F1AD714EA8}" dt="2018-10-23T18:07:54.786" v="2689" actId="1440"/>
          <ac:picMkLst>
            <pc:docMk/>
            <pc:sldMk cId="249779663" sldId="277"/>
            <ac:picMk id="12" creationId="{313F7ACC-478F-4FA2-9A1E-DBCD9E927465}"/>
          </ac:picMkLst>
        </pc:picChg>
        <pc:picChg chg="add del mod ord">
          <ac:chgData name="Elliot Dowd" userId="758862ee-7fe4-4da8-a944-15880ba1e755" providerId="ADAL" clId="{33326636-936A-4AFD-8D14-A8F1AD714EA8}" dt="2018-10-22T23:22:52.425" v="2575" actId="478"/>
          <ac:picMkLst>
            <pc:docMk/>
            <pc:sldMk cId="249779663" sldId="277"/>
            <ac:picMk id="13" creationId="{D0D939C8-B996-48A0-8026-4CBA5D5F4E9D}"/>
          </ac:picMkLst>
        </pc:picChg>
        <pc:picChg chg="add del mod ord modCrop">
          <ac:chgData name="Elliot Dowd" userId="758862ee-7fe4-4da8-a944-15880ba1e755" providerId="ADAL" clId="{33326636-936A-4AFD-8D14-A8F1AD714EA8}" dt="2018-10-22T23:54:13.060" v="2626" actId="478"/>
          <ac:picMkLst>
            <pc:docMk/>
            <pc:sldMk cId="249779663" sldId="277"/>
            <ac:picMk id="15" creationId="{3E27E6F0-7EFD-456F-B6A1-5AFF31E54F11}"/>
          </ac:picMkLst>
        </pc:picChg>
      </pc:sldChg>
      <pc:sldChg chg="addSp delSp modSp">
        <pc:chgData name="Elliot Dowd" userId="758862ee-7fe4-4da8-a944-15880ba1e755" providerId="ADAL" clId="{33326636-936A-4AFD-8D14-A8F1AD714EA8}" dt="2018-11-02T21:17:15.334" v="2796" actId="732"/>
        <pc:sldMkLst>
          <pc:docMk/>
          <pc:sldMk cId="2400973305" sldId="283"/>
        </pc:sldMkLst>
        <pc:spChg chg="add mod">
          <ac:chgData name="Elliot Dowd" userId="758862ee-7fe4-4da8-a944-15880ba1e755" providerId="ADAL" clId="{33326636-936A-4AFD-8D14-A8F1AD714EA8}" dt="2018-11-02T21:16:54.400" v="2794" actId="478"/>
          <ac:spMkLst>
            <pc:docMk/>
            <pc:sldMk cId="2400973305" sldId="283"/>
            <ac:spMk id="9" creationId="{A2E0AC64-7362-4FD5-9D5D-5D8647CD2BD3}"/>
          </ac:spMkLst>
        </pc:spChg>
        <pc:picChg chg="del">
          <ac:chgData name="Elliot Dowd" userId="758862ee-7fe4-4da8-a944-15880ba1e755" providerId="ADAL" clId="{33326636-936A-4AFD-8D14-A8F1AD714EA8}" dt="2018-11-02T21:16:54.400" v="2794" actId="478"/>
          <ac:picMkLst>
            <pc:docMk/>
            <pc:sldMk cId="2400973305" sldId="283"/>
            <ac:picMk id="5" creationId="{7757C146-6E74-46BD-851C-442A3F7AE3C1}"/>
          </ac:picMkLst>
        </pc:picChg>
        <pc:picChg chg="add mod ord modCrop">
          <ac:chgData name="Elliot Dowd" userId="758862ee-7fe4-4da8-a944-15880ba1e755" providerId="ADAL" clId="{33326636-936A-4AFD-8D14-A8F1AD714EA8}" dt="2018-11-02T21:17:15.334" v="2796" actId="732"/>
          <ac:picMkLst>
            <pc:docMk/>
            <pc:sldMk cId="2400973305" sldId="283"/>
            <ac:picMk id="6" creationId="{1E3C9D91-9868-4710-B86F-39EE597D8F9B}"/>
          </ac:picMkLst>
        </pc:picChg>
      </pc:sldChg>
      <pc:sldChg chg="modSp">
        <pc:chgData name="Elliot Dowd" userId="758862ee-7fe4-4da8-a944-15880ba1e755" providerId="ADAL" clId="{33326636-936A-4AFD-8D14-A8F1AD714EA8}" dt="2018-11-02T19:41:30.254" v="2725" actId="113"/>
        <pc:sldMkLst>
          <pc:docMk/>
          <pc:sldMk cId="185686816" sldId="285"/>
        </pc:sldMkLst>
        <pc:spChg chg="mod">
          <ac:chgData name="Elliot Dowd" userId="758862ee-7fe4-4da8-a944-15880ba1e755" providerId="ADAL" clId="{33326636-936A-4AFD-8D14-A8F1AD714EA8}" dt="2018-11-02T19:41:30.254" v="2725" actId="113"/>
          <ac:spMkLst>
            <pc:docMk/>
            <pc:sldMk cId="185686816" sldId="285"/>
            <ac:spMk id="2" creationId="{858DF99B-65AF-444D-BFE8-D3C14D0E0DB3}"/>
          </ac:spMkLst>
        </pc:spChg>
      </pc:sldChg>
      <pc:sldChg chg="modSp">
        <pc:chgData name="Elliot Dowd" userId="758862ee-7fe4-4da8-a944-15880ba1e755" providerId="ADAL" clId="{33326636-936A-4AFD-8D14-A8F1AD714EA8}" dt="2018-11-02T19:41:18.425" v="2724" actId="14100"/>
        <pc:sldMkLst>
          <pc:docMk/>
          <pc:sldMk cId="2084575285" sldId="288"/>
        </pc:sldMkLst>
        <pc:spChg chg="mod">
          <ac:chgData name="Elliot Dowd" userId="758862ee-7fe4-4da8-a944-15880ba1e755" providerId="ADAL" clId="{33326636-936A-4AFD-8D14-A8F1AD714EA8}" dt="2018-11-02T19:41:18.425" v="2724" actId="14100"/>
          <ac:spMkLst>
            <pc:docMk/>
            <pc:sldMk cId="2084575285" sldId="288"/>
            <ac:spMk id="3" creationId="{00000000-0000-0000-0000-000000000000}"/>
          </ac:spMkLst>
        </pc:spChg>
      </pc:sldChg>
      <pc:sldChg chg="modSp">
        <pc:chgData name="Elliot Dowd" userId="758862ee-7fe4-4da8-a944-15880ba1e755" providerId="ADAL" clId="{33326636-936A-4AFD-8D14-A8F1AD714EA8}" dt="2018-11-02T19:40:57.852" v="2723" actId="14100"/>
        <pc:sldMkLst>
          <pc:docMk/>
          <pc:sldMk cId="3934078150" sldId="290"/>
        </pc:sldMkLst>
        <pc:spChg chg="mod">
          <ac:chgData name="Elliot Dowd" userId="758862ee-7fe4-4da8-a944-15880ba1e755" providerId="ADAL" clId="{33326636-936A-4AFD-8D14-A8F1AD714EA8}" dt="2018-11-02T19:40:57.852" v="2723" actId="14100"/>
          <ac:spMkLst>
            <pc:docMk/>
            <pc:sldMk cId="3934078150" sldId="290"/>
            <ac:spMk id="3" creationId="{00000000-0000-0000-0000-000000000000}"/>
          </ac:spMkLst>
        </pc:spChg>
      </pc:sldChg>
      <pc:sldChg chg="modSp">
        <pc:chgData name="Elliot Dowd" userId="758862ee-7fe4-4da8-a944-15880ba1e755" providerId="ADAL" clId="{33326636-936A-4AFD-8D14-A8F1AD714EA8}" dt="2018-11-02T19:41:38.018" v="2727" actId="113"/>
        <pc:sldMkLst>
          <pc:docMk/>
          <pc:sldMk cId="831907783" sldId="292"/>
        </pc:sldMkLst>
        <pc:spChg chg="mod">
          <ac:chgData name="Elliot Dowd" userId="758862ee-7fe4-4da8-a944-15880ba1e755" providerId="ADAL" clId="{33326636-936A-4AFD-8D14-A8F1AD714EA8}" dt="2018-11-02T19:41:38.018" v="2727" actId="113"/>
          <ac:spMkLst>
            <pc:docMk/>
            <pc:sldMk cId="831907783" sldId="292"/>
            <ac:spMk id="5" creationId="{453B22F8-FBFC-470C-9005-95492005EECF}"/>
          </ac:spMkLst>
        </pc:spChg>
      </pc:sldChg>
      <pc:sldChg chg="add del">
        <pc:chgData name="Elliot Dowd" userId="758862ee-7fe4-4da8-a944-15880ba1e755" providerId="ADAL" clId="{33326636-936A-4AFD-8D14-A8F1AD714EA8}" dt="2018-11-03T02:45:46.068" v="2948"/>
        <pc:sldMkLst>
          <pc:docMk/>
          <pc:sldMk cId="2685727482" sldId="293"/>
        </pc:sldMkLst>
      </pc:sldChg>
      <pc:sldChg chg="addSp delSp modSp add">
        <pc:chgData name="Elliot Dowd" userId="758862ee-7fe4-4da8-a944-15880ba1e755" providerId="ADAL" clId="{33326636-936A-4AFD-8D14-A8F1AD714EA8}" dt="2018-11-03T02:59:51.061" v="3010" actId="1035"/>
        <pc:sldMkLst>
          <pc:docMk/>
          <pc:sldMk cId="2802827411" sldId="293"/>
        </pc:sldMkLst>
        <pc:spChg chg="del">
          <ac:chgData name="Elliot Dowd" userId="758862ee-7fe4-4da8-a944-15880ba1e755" providerId="ADAL" clId="{33326636-936A-4AFD-8D14-A8F1AD714EA8}" dt="2018-11-03T02:45:55.452" v="2951" actId="478"/>
          <ac:spMkLst>
            <pc:docMk/>
            <pc:sldMk cId="2802827411" sldId="293"/>
            <ac:spMk id="10" creationId="{6F7F0B12-FDE6-4690-B130-85FF3367C095}"/>
          </ac:spMkLst>
        </pc:spChg>
        <pc:spChg chg="del">
          <ac:chgData name="Elliot Dowd" userId="758862ee-7fe4-4da8-a944-15880ba1e755" providerId="ADAL" clId="{33326636-936A-4AFD-8D14-A8F1AD714EA8}" dt="2018-11-03T02:45:55.452" v="2951" actId="478"/>
          <ac:spMkLst>
            <pc:docMk/>
            <pc:sldMk cId="2802827411" sldId="293"/>
            <ac:spMk id="11" creationId="{CBCB3B71-1979-4DF5-80CB-D65E34468B3A}"/>
          </ac:spMkLst>
        </pc:spChg>
        <pc:spChg chg="del">
          <ac:chgData name="Elliot Dowd" userId="758862ee-7fe4-4da8-a944-15880ba1e755" providerId="ADAL" clId="{33326636-936A-4AFD-8D14-A8F1AD714EA8}" dt="2018-11-03T02:45:55.452" v="2951" actId="478"/>
          <ac:spMkLst>
            <pc:docMk/>
            <pc:sldMk cId="2802827411" sldId="293"/>
            <ac:spMk id="14" creationId="{E7CF452F-11B5-41D8-A2CC-C19BC18354DD}"/>
          </ac:spMkLst>
        </pc:spChg>
        <pc:picChg chg="add del mod">
          <ac:chgData name="Elliot Dowd" userId="758862ee-7fe4-4da8-a944-15880ba1e755" providerId="ADAL" clId="{33326636-936A-4AFD-8D14-A8F1AD714EA8}" dt="2018-11-03T02:58:59.480" v="2955" actId="478"/>
          <ac:picMkLst>
            <pc:docMk/>
            <pc:sldMk cId="2802827411" sldId="293"/>
            <ac:picMk id="5" creationId="{83D77A51-7C69-47D1-8CF8-57B7E6CE5E92}"/>
          </ac:picMkLst>
        </pc:picChg>
        <pc:picChg chg="del">
          <ac:chgData name="Elliot Dowd" userId="758862ee-7fe4-4da8-a944-15880ba1e755" providerId="ADAL" clId="{33326636-936A-4AFD-8D14-A8F1AD714EA8}" dt="2018-11-03T02:45:52.517" v="2950" actId="478"/>
          <ac:picMkLst>
            <pc:docMk/>
            <pc:sldMk cId="2802827411" sldId="293"/>
            <ac:picMk id="6" creationId="{1E3C9D91-9868-4710-B86F-39EE597D8F9B}"/>
          </ac:picMkLst>
        </pc:picChg>
        <pc:picChg chg="add mod ord">
          <ac:chgData name="Elliot Dowd" userId="758862ee-7fe4-4da8-a944-15880ba1e755" providerId="ADAL" clId="{33326636-936A-4AFD-8D14-A8F1AD714EA8}" dt="2018-11-03T02:59:51.061" v="3010" actId="1035"/>
          <ac:picMkLst>
            <pc:docMk/>
            <pc:sldMk cId="2802827411" sldId="293"/>
            <ac:picMk id="9" creationId="{BAB0232F-63C8-4387-8489-23F53AE9D29D}"/>
          </ac:picMkLst>
        </pc:picChg>
        <pc:cxnChg chg="del">
          <ac:chgData name="Elliot Dowd" userId="758862ee-7fe4-4da8-a944-15880ba1e755" providerId="ADAL" clId="{33326636-936A-4AFD-8D14-A8F1AD714EA8}" dt="2018-11-03T02:45:55.452" v="2951" actId="478"/>
          <ac:cxnSpMkLst>
            <pc:docMk/>
            <pc:sldMk cId="2802827411" sldId="293"/>
            <ac:cxnSpMk id="3" creationId="{7EE367C7-311A-4184-9A02-5C6A8FC576F6}"/>
          </ac:cxnSpMkLst>
        </pc:cxnChg>
        <pc:cxnChg chg="del">
          <ac:chgData name="Elliot Dowd" userId="758862ee-7fe4-4da8-a944-15880ba1e755" providerId="ADAL" clId="{33326636-936A-4AFD-8D14-A8F1AD714EA8}" dt="2018-11-03T02:45:55.452" v="2951" actId="478"/>
          <ac:cxnSpMkLst>
            <pc:docMk/>
            <pc:sldMk cId="2802827411" sldId="293"/>
            <ac:cxnSpMk id="8" creationId="{1EE35002-47C5-45D8-B1BB-18D1829F248B}"/>
          </ac:cxnSpMkLst>
        </pc:cxnChg>
        <pc:cxnChg chg="del">
          <ac:chgData name="Elliot Dowd" userId="758862ee-7fe4-4da8-a944-15880ba1e755" providerId="ADAL" clId="{33326636-936A-4AFD-8D14-A8F1AD714EA8}" dt="2018-11-03T02:45:55.452" v="2951" actId="478"/>
          <ac:cxnSpMkLst>
            <pc:docMk/>
            <pc:sldMk cId="2802827411" sldId="293"/>
            <ac:cxnSpMk id="12" creationId="{32711910-0D7E-4B02-A848-E46BE5A55289}"/>
          </ac:cxnSpMkLst>
        </pc:cxnChg>
        <pc:cxnChg chg="del">
          <ac:chgData name="Elliot Dowd" userId="758862ee-7fe4-4da8-a944-15880ba1e755" providerId="ADAL" clId="{33326636-936A-4AFD-8D14-A8F1AD714EA8}" dt="2018-11-03T02:45:55.452" v="2951" actId="478"/>
          <ac:cxnSpMkLst>
            <pc:docMk/>
            <pc:sldMk cId="2802827411" sldId="293"/>
            <ac:cxnSpMk id="13" creationId="{E277305B-5C4F-4896-A9C8-64E053E212AE}"/>
          </ac:cxnSpMkLst>
        </pc:cxnChg>
        <pc:cxnChg chg="del">
          <ac:chgData name="Elliot Dowd" userId="758862ee-7fe4-4da8-a944-15880ba1e755" providerId="ADAL" clId="{33326636-936A-4AFD-8D14-A8F1AD714EA8}" dt="2018-11-03T02:45:55.452" v="2951" actId="478"/>
          <ac:cxnSpMkLst>
            <pc:docMk/>
            <pc:sldMk cId="2802827411" sldId="293"/>
            <ac:cxnSpMk id="15" creationId="{48205FA3-F105-4F5B-9BC0-881BD8300F41}"/>
          </ac:cxnSpMkLst>
        </pc:cxnChg>
        <pc:cxnChg chg="del">
          <ac:chgData name="Elliot Dowd" userId="758862ee-7fe4-4da8-a944-15880ba1e755" providerId="ADAL" clId="{33326636-936A-4AFD-8D14-A8F1AD714EA8}" dt="2018-11-03T02:45:55.452" v="2951" actId="478"/>
          <ac:cxnSpMkLst>
            <pc:docMk/>
            <pc:sldMk cId="2802827411" sldId="293"/>
            <ac:cxnSpMk id="16" creationId="{729D09AA-835D-4788-BF69-AB40FC332C14}"/>
          </ac:cxnSpMkLst>
        </pc:cxnChg>
        <pc:cxnChg chg="del">
          <ac:chgData name="Elliot Dowd" userId="758862ee-7fe4-4da8-a944-15880ba1e755" providerId="ADAL" clId="{33326636-936A-4AFD-8D14-A8F1AD714EA8}" dt="2018-11-03T02:45:55.452" v="2951" actId="478"/>
          <ac:cxnSpMkLst>
            <pc:docMk/>
            <pc:sldMk cId="2802827411" sldId="293"/>
            <ac:cxnSpMk id="17" creationId="{556885B1-6C21-4FA4-9FD5-26445B5774D3}"/>
          </ac:cxnSpMkLst>
        </pc:cxnChg>
      </pc:sldChg>
    </pc:docChg>
  </pc:docChgLst>
  <pc:docChgLst>
    <pc:chgData name="Guest User" userId="S::urn:spo:anon#0c7e03cc6a7d131bbde372425e8b1e2f11ae8ae8fd2c881ef990fa1c5a8d2663::" providerId="AD" clId="Web-{A1DA9F29-F2C4-19DB-77C8-D54F44898D0E}"/>
    <pc:docChg chg="modSld">
      <pc:chgData name="Guest User" userId="S::urn:spo:anon#0c7e03cc6a7d131bbde372425e8b1e2f11ae8ae8fd2c881ef990fa1c5a8d2663::" providerId="AD" clId="Web-{A1DA9F29-F2C4-19DB-77C8-D54F44898D0E}" dt="2018-10-22T21:53:51.268" v="14" actId="20577"/>
      <pc:docMkLst>
        <pc:docMk/>
      </pc:docMkLst>
      <pc:sldChg chg="modSp">
        <pc:chgData name="Guest User" userId="S::urn:spo:anon#0c7e03cc6a7d131bbde372425e8b1e2f11ae8ae8fd2c881ef990fa1c5a8d2663::" providerId="AD" clId="Web-{A1DA9F29-F2C4-19DB-77C8-D54F44898D0E}" dt="2018-10-22T21:53:51.268" v="14" actId="20577"/>
        <pc:sldMkLst>
          <pc:docMk/>
          <pc:sldMk cId="1613932842" sldId="264"/>
        </pc:sldMkLst>
        <pc:spChg chg="mod">
          <ac:chgData name="Guest User" userId="S::urn:spo:anon#0c7e03cc6a7d131bbde372425e8b1e2f11ae8ae8fd2c881ef990fa1c5a8d2663::" providerId="AD" clId="Web-{A1DA9F29-F2C4-19DB-77C8-D54F44898D0E}" dt="2018-10-22T21:53:51.268" v="14" actId="20577"/>
          <ac:spMkLst>
            <pc:docMk/>
            <pc:sldMk cId="1613932842" sldId="264"/>
            <ac:spMk id="6" creationId="{CB3FF5E6-3D86-47B1-AAA4-EE9D8225DD82}"/>
          </ac:spMkLst>
        </pc:spChg>
      </pc:sldChg>
    </pc:docChg>
  </pc:docChgLst>
  <pc:docChgLst>
    <pc:chgData name="Guest User" userId="S::urn:spo:anon#0c7e03cc6a7d131bbde372425e8b1e2f11ae8ae8fd2c881ef990fa1c5a8d2663::" providerId="AD" clId="Web-{39BA76A9-1BBB-4981-F32D-E14F19C3D885}"/>
    <pc:docChg chg="modSld">
      <pc:chgData name="Guest User" userId="S::urn:spo:anon#0c7e03cc6a7d131bbde372425e8b1e2f11ae8ae8fd2c881ef990fa1c5a8d2663::" providerId="AD" clId="Web-{39BA76A9-1BBB-4981-F32D-E14F19C3D885}" dt="2018-10-23T00:18:01.595" v="206" actId="20577"/>
      <pc:docMkLst>
        <pc:docMk/>
      </pc:docMkLst>
      <pc:sldChg chg="modSp">
        <pc:chgData name="Guest User" userId="S::urn:spo:anon#0c7e03cc6a7d131bbde372425e8b1e2f11ae8ae8fd2c881ef990fa1c5a8d2663::" providerId="AD" clId="Web-{39BA76A9-1BBB-4981-F32D-E14F19C3D885}" dt="2018-10-23T00:00:08.115" v="63" actId="20577"/>
        <pc:sldMkLst>
          <pc:docMk/>
          <pc:sldMk cId="3113582893" sldId="262"/>
        </pc:sldMkLst>
        <pc:spChg chg="mod">
          <ac:chgData name="Guest User" userId="S::urn:spo:anon#0c7e03cc6a7d131bbde372425e8b1e2f11ae8ae8fd2c881ef990fa1c5a8d2663::" providerId="AD" clId="Web-{39BA76A9-1BBB-4981-F32D-E14F19C3D885}" dt="2018-10-23T00:00:08.115" v="63" actId="20577"/>
          <ac:spMkLst>
            <pc:docMk/>
            <pc:sldMk cId="3113582893" sldId="262"/>
            <ac:spMk id="6" creationId="{CB3FF5E6-3D86-47B1-AAA4-EE9D8225DD82}"/>
          </ac:spMkLst>
        </pc:spChg>
        <pc:graphicFrameChg chg="mod modGraphic">
          <ac:chgData name="Guest User" userId="S::urn:spo:anon#0c7e03cc6a7d131bbde372425e8b1e2f11ae8ae8fd2c881ef990fa1c5a8d2663::" providerId="AD" clId="Web-{39BA76A9-1BBB-4981-F32D-E14F19C3D885}" dt="2018-10-22T23:59:45.787" v="60" actId="20577"/>
          <ac:graphicFrameMkLst>
            <pc:docMk/>
            <pc:sldMk cId="3113582893" sldId="262"/>
            <ac:graphicFrameMk id="4" creationId="{43E2A9FC-C664-4C10-8A71-A48B2E2E667C}"/>
          </ac:graphicFrameMkLst>
        </pc:graphicFrameChg>
      </pc:sldChg>
      <pc:sldChg chg="modSp">
        <pc:chgData name="Guest User" userId="S::urn:spo:anon#0c7e03cc6a7d131bbde372425e8b1e2f11ae8ae8fd2c881ef990fa1c5a8d2663::" providerId="AD" clId="Web-{39BA76A9-1BBB-4981-F32D-E14F19C3D885}" dt="2018-10-22T23:58:06.051" v="33" actId="20577"/>
        <pc:sldMkLst>
          <pc:docMk/>
          <pc:sldMk cId="3289738735" sldId="263"/>
        </pc:sldMkLst>
        <pc:graphicFrameChg chg="mod modGraphic">
          <ac:chgData name="Guest User" userId="S::urn:spo:anon#0c7e03cc6a7d131bbde372425e8b1e2f11ae8ae8fd2c881ef990fa1c5a8d2663::" providerId="AD" clId="Web-{39BA76A9-1BBB-4981-F32D-E14F19C3D885}" dt="2018-10-22T23:58:06.051" v="33" actId="20577"/>
          <ac:graphicFrameMkLst>
            <pc:docMk/>
            <pc:sldMk cId="3289738735" sldId="263"/>
            <ac:graphicFrameMk id="8" creationId="{D801DA87-9BD2-4696-B767-01FEDAD51221}"/>
          </ac:graphicFrameMkLst>
        </pc:graphicFrameChg>
      </pc:sldChg>
      <pc:sldChg chg="modSp">
        <pc:chgData name="Guest User" userId="S::urn:spo:anon#0c7e03cc6a7d131bbde372425e8b1e2f11ae8ae8fd2c881ef990fa1c5a8d2663::" providerId="AD" clId="Web-{39BA76A9-1BBB-4981-F32D-E14F19C3D885}" dt="2018-10-23T00:10:34.387" v="155" actId="20577"/>
        <pc:sldMkLst>
          <pc:docMk/>
          <pc:sldMk cId="1613932842" sldId="264"/>
        </pc:sldMkLst>
        <pc:spChg chg="mod">
          <ac:chgData name="Guest User" userId="S::urn:spo:anon#0c7e03cc6a7d131bbde372425e8b1e2f11ae8ae8fd2c881ef990fa1c5a8d2663::" providerId="AD" clId="Web-{39BA76A9-1BBB-4981-F32D-E14F19C3D885}" dt="2018-10-23T00:06:37.901" v="149" actId="20577"/>
          <ac:spMkLst>
            <pc:docMk/>
            <pc:sldMk cId="1613932842" sldId="264"/>
            <ac:spMk id="6" creationId="{CB3FF5E6-3D86-47B1-AAA4-EE9D8225DD82}"/>
          </ac:spMkLst>
        </pc:spChg>
        <pc:graphicFrameChg chg="mod modGraphic">
          <ac:chgData name="Guest User" userId="S::urn:spo:anon#0c7e03cc6a7d131bbde372425e8b1e2f11ae8ae8fd2c881ef990fa1c5a8d2663::" providerId="AD" clId="Web-{39BA76A9-1BBB-4981-F32D-E14F19C3D885}" dt="2018-10-23T00:10:34.387" v="155" actId="20577"/>
          <ac:graphicFrameMkLst>
            <pc:docMk/>
            <pc:sldMk cId="1613932842" sldId="264"/>
            <ac:graphicFrameMk id="2" creationId="{06BD4973-27FA-4263-BAAA-F16022F6A6C5}"/>
          </ac:graphicFrameMkLst>
        </pc:graphicFrameChg>
      </pc:sldChg>
      <pc:sldChg chg="addSp delSp modSp">
        <pc:chgData name="Guest User" userId="S::urn:spo:anon#0c7e03cc6a7d131bbde372425e8b1e2f11ae8ae8fd2c881ef990fa1c5a8d2663::" providerId="AD" clId="Web-{39BA76A9-1BBB-4981-F32D-E14F19C3D885}" dt="2018-10-23T00:03:52.930" v="145" actId="20577"/>
        <pc:sldMkLst>
          <pc:docMk/>
          <pc:sldMk cId="3653464817" sldId="272"/>
        </pc:sldMkLst>
        <pc:spChg chg="mod">
          <ac:chgData name="Guest User" userId="S::urn:spo:anon#0c7e03cc6a7d131bbde372425e8b1e2f11ae8ae8fd2c881ef990fa1c5a8d2663::" providerId="AD" clId="Web-{39BA76A9-1BBB-4981-F32D-E14F19C3D885}" dt="2018-10-23T00:03:52.930" v="145" actId="20577"/>
          <ac:spMkLst>
            <pc:docMk/>
            <pc:sldMk cId="3653464817" sldId="272"/>
            <ac:spMk id="6" creationId="{CB3FF5E6-3D86-47B1-AAA4-EE9D8225DD82}"/>
          </ac:spMkLst>
        </pc:spChg>
        <pc:spChg chg="add del">
          <ac:chgData name="Guest User" userId="S::urn:spo:anon#0c7e03cc6a7d131bbde372425e8b1e2f11ae8ae8fd2c881ef990fa1c5a8d2663::" providerId="AD" clId="Web-{39BA76A9-1BBB-4981-F32D-E14F19C3D885}" dt="2018-10-23T00:02:20.179" v="76" actId="20577"/>
          <ac:spMkLst>
            <pc:docMk/>
            <pc:sldMk cId="3653464817" sldId="272"/>
            <ac:spMk id="8" creationId="{46EC7552-FB4E-48A8-A5FB-6BB017AF85B8}"/>
          </ac:spMkLst>
        </pc:spChg>
        <pc:spChg chg="add del mod">
          <ac:chgData name="Guest User" userId="S::urn:spo:anon#0c7e03cc6a7d131bbde372425e8b1e2f11ae8ae8fd2c881ef990fa1c5a8d2663::" providerId="AD" clId="Web-{39BA76A9-1BBB-4981-F32D-E14F19C3D885}" dt="2018-10-23T00:02:54.914" v="85" actId="20577"/>
          <ac:spMkLst>
            <pc:docMk/>
            <pc:sldMk cId="3653464817" sldId="272"/>
            <ac:spMk id="9" creationId="{F33D90D6-AA5F-4EA9-8A40-F14052550010}"/>
          </ac:spMkLst>
        </pc:spChg>
        <pc:picChg chg="mod">
          <ac:chgData name="Guest User" userId="S::urn:spo:anon#0c7e03cc6a7d131bbde372425e8b1e2f11ae8ae8fd2c881ef990fa1c5a8d2663::" providerId="AD" clId="Web-{39BA76A9-1BBB-4981-F32D-E14F19C3D885}" dt="2018-10-23T00:01:45.241" v="73" actId="1076"/>
          <ac:picMkLst>
            <pc:docMk/>
            <pc:sldMk cId="3653464817" sldId="272"/>
            <ac:picMk id="2" creationId="{DE281C1D-4DD7-424F-888F-A39A194F17BF}"/>
          </ac:picMkLst>
        </pc:picChg>
        <pc:cxnChg chg="add del">
          <ac:chgData name="Guest User" userId="S::urn:spo:anon#0c7e03cc6a7d131bbde372425e8b1e2f11ae8ae8fd2c881ef990fa1c5a8d2663::" providerId="AD" clId="Web-{39BA76A9-1BBB-4981-F32D-E14F19C3D885}" dt="2018-10-23T00:00:42.147" v="65" actId="20577"/>
          <ac:cxnSpMkLst>
            <pc:docMk/>
            <pc:sldMk cId="3653464817" sldId="272"/>
            <ac:cxnSpMk id="3" creationId="{EA294770-21DE-43F1-A34E-010CA4C3E570}"/>
          </ac:cxnSpMkLst>
        </pc:cxnChg>
        <pc:cxnChg chg="add mod">
          <ac:chgData name="Guest User" userId="S::urn:spo:anon#0c7e03cc6a7d131bbde372425e8b1e2f11ae8ae8fd2c881ef990fa1c5a8d2663::" providerId="AD" clId="Web-{39BA76A9-1BBB-4981-F32D-E14F19C3D885}" dt="2018-10-23T00:03:00.992" v="86" actId="1076"/>
          <ac:cxnSpMkLst>
            <pc:docMk/>
            <pc:sldMk cId="3653464817" sldId="272"/>
            <ac:cxnSpMk id="4" creationId="{B4FFD89E-A71A-4C46-87EC-9B63E1AE4A06}"/>
          </ac:cxnSpMkLst>
        </pc:cxnChg>
        <pc:cxnChg chg="add del mod">
          <ac:chgData name="Guest User" userId="S::urn:spo:anon#0c7e03cc6a7d131bbde372425e8b1e2f11ae8ae8fd2c881ef990fa1c5a8d2663::" providerId="AD" clId="Web-{39BA76A9-1BBB-4981-F32D-E14F19C3D885}" dt="2018-10-23T00:01:02.475" v="69" actId="20577"/>
          <ac:cxnSpMkLst>
            <pc:docMk/>
            <pc:sldMk cId="3653464817" sldId="272"/>
            <ac:cxnSpMk id="7" creationId="{1E9ACE3A-8041-4F9A-B4CA-CF67BC069E1C}"/>
          </ac:cxnSpMkLst>
        </pc:cxnChg>
      </pc:sldChg>
      <pc:sldChg chg="modSp">
        <pc:chgData name="Guest User" userId="S::urn:spo:anon#0c7e03cc6a7d131bbde372425e8b1e2f11ae8ae8fd2c881ef990fa1c5a8d2663::" providerId="AD" clId="Web-{39BA76A9-1BBB-4981-F32D-E14F19C3D885}" dt="2018-10-23T00:18:01.595" v="206" actId="20577"/>
        <pc:sldMkLst>
          <pc:docMk/>
          <pc:sldMk cId="3167418410" sldId="273"/>
        </pc:sldMkLst>
        <pc:spChg chg="mod">
          <ac:chgData name="Guest User" userId="S::urn:spo:anon#0c7e03cc6a7d131bbde372425e8b1e2f11ae8ae8fd2c881ef990fa1c5a8d2663::" providerId="AD" clId="Web-{39BA76A9-1BBB-4981-F32D-E14F19C3D885}" dt="2018-10-23T00:18:01.595" v="206" actId="20577"/>
          <ac:spMkLst>
            <pc:docMk/>
            <pc:sldMk cId="3167418410" sldId="273"/>
            <ac:spMk id="6" creationId="{CB3FF5E6-3D86-47B1-AAA4-EE9D8225DD82}"/>
          </ac:spMkLst>
        </pc:spChg>
      </pc:sldChg>
    </pc:docChg>
  </pc:docChgLst>
  <pc:docChgLst>
    <pc:chgData name="Islam, Rony" userId="a3d82eab-290f-480c-825a-0c55c9d65214" providerId="ADAL" clId="{D1BCEB38-068B-47A1-9333-3EF570D696E8}"/>
    <pc:docChg chg="undo custSel addSld modSld sldOrd modMainMaster">
      <pc:chgData name="Islam, Rony" userId="a3d82eab-290f-480c-825a-0c55c9d65214" providerId="ADAL" clId="{D1BCEB38-068B-47A1-9333-3EF570D696E8}" dt="2018-11-03T02:11:31.233" v="1148" actId="1038"/>
      <pc:docMkLst>
        <pc:docMk/>
      </pc:docMkLst>
      <pc:sldChg chg="modSp">
        <pc:chgData name="Islam, Rony" userId="a3d82eab-290f-480c-825a-0c55c9d65214" providerId="ADAL" clId="{D1BCEB38-068B-47A1-9333-3EF570D696E8}" dt="2018-11-02T19:10:19.213" v="445" actId="113"/>
        <pc:sldMkLst>
          <pc:docMk/>
          <pc:sldMk cId="440462144" sldId="259"/>
        </pc:sldMkLst>
        <pc:spChg chg="mod">
          <ac:chgData name="Islam, Rony" userId="a3d82eab-290f-480c-825a-0c55c9d65214" providerId="ADAL" clId="{D1BCEB38-068B-47A1-9333-3EF570D696E8}" dt="2018-11-02T19:10:19.213" v="445" actId="113"/>
          <ac:spMkLst>
            <pc:docMk/>
            <pc:sldMk cId="440462144" sldId="259"/>
            <ac:spMk id="6" creationId="{90562E9F-ED12-4477-A876-523533D47BE1}"/>
          </ac:spMkLst>
        </pc:spChg>
        <pc:picChg chg="mod">
          <ac:chgData name="Islam, Rony" userId="a3d82eab-290f-480c-825a-0c55c9d65214" providerId="ADAL" clId="{D1BCEB38-068B-47A1-9333-3EF570D696E8}" dt="2018-11-02T19:09:42.348" v="440" actId="14100"/>
          <ac:picMkLst>
            <pc:docMk/>
            <pc:sldMk cId="440462144" sldId="259"/>
            <ac:picMk id="11" creationId="{2F20BDC2-A33B-4CA5-91D4-8F2D7725063E}"/>
          </ac:picMkLst>
        </pc:picChg>
        <pc:picChg chg="mod">
          <ac:chgData name="Islam, Rony" userId="a3d82eab-290f-480c-825a-0c55c9d65214" providerId="ADAL" clId="{D1BCEB38-068B-47A1-9333-3EF570D696E8}" dt="2018-11-02T19:09:54.855" v="444" actId="1076"/>
          <ac:picMkLst>
            <pc:docMk/>
            <pc:sldMk cId="440462144" sldId="259"/>
            <ac:picMk id="13" creationId="{EC1ADAF3-5C63-4CF9-BC8E-B91950D10F49}"/>
          </ac:picMkLst>
        </pc:picChg>
      </pc:sldChg>
      <pc:sldChg chg="modSp">
        <pc:chgData name="Islam, Rony" userId="a3d82eab-290f-480c-825a-0c55c9d65214" providerId="ADAL" clId="{D1BCEB38-068B-47A1-9333-3EF570D696E8}" dt="2018-11-03T02:11:31.233" v="1148" actId="1038"/>
        <pc:sldMkLst>
          <pc:docMk/>
          <pc:sldMk cId="3814837123" sldId="260"/>
        </pc:sldMkLst>
        <pc:spChg chg="mod">
          <ac:chgData name="Islam, Rony" userId="a3d82eab-290f-480c-825a-0c55c9d65214" providerId="ADAL" clId="{D1BCEB38-068B-47A1-9333-3EF570D696E8}" dt="2018-11-02T19:03:07.259" v="403" actId="20577"/>
          <ac:spMkLst>
            <pc:docMk/>
            <pc:sldMk cId="3814837123" sldId="260"/>
            <ac:spMk id="3" creationId="{F08095F8-5CCA-49C7-921C-AD1DA2B0DC57}"/>
          </ac:spMkLst>
        </pc:spChg>
        <pc:spChg chg="mod">
          <ac:chgData name="Islam, Rony" userId="a3d82eab-290f-480c-825a-0c55c9d65214" providerId="ADAL" clId="{D1BCEB38-068B-47A1-9333-3EF570D696E8}" dt="2018-10-15T23:39:22.707" v="34" actId="20577"/>
          <ac:spMkLst>
            <pc:docMk/>
            <pc:sldMk cId="3814837123" sldId="260"/>
            <ac:spMk id="5" creationId="{42E2B213-D7B5-4AFA-8B38-167A719A09FF}"/>
          </ac:spMkLst>
        </pc:spChg>
        <pc:spChg chg="mod">
          <ac:chgData name="Islam, Rony" userId="a3d82eab-290f-480c-825a-0c55c9d65214" providerId="ADAL" clId="{D1BCEB38-068B-47A1-9333-3EF570D696E8}" dt="2018-10-15T23:37:12.338" v="0" actId="20577"/>
          <ac:spMkLst>
            <pc:docMk/>
            <pc:sldMk cId="3814837123" sldId="260"/>
            <ac:spMk id="6" creationId="{90562E9F-ED12-4477-A876-523533D47BE1}"/>
          </ac:spMkLst>
        </pc:spChg>
        <pc:picChg chg="mod">
          <ac:chgData name="Islam, Rony" userId="a3d82eab-290f-480c-825a-0c55c9d65214" providerId="ADAL" clId="{D1BCEB38-068B-47A1-9333-3EF570D696E8}" dt="2018-11-03T02:11:31.233" v="1148" actId="1038"/>
          <ac:picMkLst>
            <pc:docMk/>
            <pc:sldMk cId="3814837123" sldId="260"/>
            <ac:picMk id="10" creationId="{9A275731-C9ED-49C4-A179-4F59B2A6A08A}"/>
          </ac:picMkLst>
        </pc:picChg>
      </pc:sldChg>
      <pc:sldChg chg="modSp">
        <pc:chgData name="Islam, Rony" userId="a3d82eab-290f-480c-825a-0c55c9d65214" providerId="ADAL" clId="{D1BCEB38-068B-47A1-9333-3EF570D696E8}" dt="2018-11-03T02:05:55.739" v="1133" actId="20577"/>
        <pc:sldMkLst>
          <pc:docMk/>
          <pc:sldMk cId="351817733" sldId="261"/>
        </pc:sldMkLst>
        <pc:spChg chg="mod">
          <ac:chgData name="Islam, Rony" userId="a3d82eab-290f-480c-825a-0c55c9d65214" providerId="ADAL" clId="{D1BCEB38-068B-47A1-9333-3EF570D696E8}" dt="2018-10-15T23:39:45.577" v="45" actId="20577"/>
          <ac:spMkLst>
            <pc:docMk/>
            <pc:sldMk cId="351817733" sldId="261"/>
            <ac:spMk id="2" creationId="{F5DD3128-6BE0-4B07-9893-BDB0CDC4C61D}"/>
          </ac:spMkLst>
        </pc:spChg>
        <pc:spChg chg="mod">
          <ac:chgData name="Islam, Rony" userId="a3d82eab-290f-480c-825a-0c55c9d65214" providerId="ADAL" clId="{D1BCEB38-068B-47A1-9333-3EF570D696E8}" dt="2018-10-15T23:37:16.610" v="1" actId="20577"/>
          <ac:spMkLst>
            <pc:docMk/>
            <pc:sldMk cId="351817733" sldId="261"/>
            <ac:spMk id="5" creationId="{A7F8CC9A-9F20-483D-A438-D6C6DBB41BE3}"/>
          </ac:spMkLst>
        </pc:spChg>
        <pc:spChg chg="mod">
          <ac:chgData name="Islam, Rony" userId="a3d82eab-290f-480c-825a-0c55c9d65214" providerId="ADAL" clId="{D1BCEB38-068B-47A1-9333-3EF570D696E8}" dt="2018-11-03T02:05:55.739" v="1133" actId="20577"/>
          <ac:spMkLst>
            <pc:docMk/>
            <pc:sldMk cId="351817733" sldId="261"/>
            <ac:spMk id="10" creationId="{4B2ABC91-BCC6-4437-BE63-DAA2EADCEAE6}"/>
          </ac:spMkLst>
        </pc:spChg>
      </pc:sldChg>
      <pc:sldChg chg="modSp">
        <pc:chgData name="Islam, Rony" userId="a3d82eab-290f-480c-825a-0c55c9d65214" providerId="ADAL" clId="{D1BCEB38-068B-47A1-9333-3EF570D696E8}" dt="2018-10-15T23:39:57.228" v="56" actId="20577"/>
        <pc:sldMkLst>
          <pc:docMk/>
          <pc:sldMk cId="3113582893" sldId="262"/>
        </pc:sldMkLst>
        <pc:spChg chg="mod">
          <ac:chgData name="Islam, Rony" userId="a3d82eab-290f-480c-825a-0c55c9d65214" providerId="ADAL" clId="{D1BCEB38-068B-47A1-9333-3EF570D696E8}" dt="2018-10-15T23:39:57.228" v="56" actId="20577"/>
          <ac:spMkLst>
            <pc:docMk/>
            <pc:sldMk cId="3113582893" sldId="262"/>
            <ac:spMk id="5" creationId="{453B22F8-FBFC-470C-9005-95492005EECF}"/>
          </ac:spMkLst>
        </pc:spChg>
        <pc:spChg chg="mod">
          <ac:chgData name="Islam, Rony" userId="a3d82eab-290f-480c-825a-0c55c9d65214" providerId="ADAL" clId="{D1BCEB38-068B-47A1-9333-3EF570D696E8}" dt="2018-10-15T23:37:21.042" v="2" actId="20577"/>
          <ac:spMkLst>
            <pc:docMk/>
            <pc:sldMk cId="3113582893" sldId="262"/>
            <ac:spMk id="6" creationId="{CB3FF5E6-3D86-47B1-AAA4-EE9D8225DD82}"/>
          </ac:spMkLst>
        </pc:spChg>
      </pc:sldChg>
      <pc:sldChg chg="modSp">
        <pc:chgData name="Islam, Rony" userId="a3d82eab-290f-480c-825a-0c55c9d65214" providerId="ADAL" clId="{D1BCEB38-068B-47A1-9333-3EF570D696E8}" dt="2018-11-02T19:58:14.195" v="825" actId="113"/>
        <pc:sldMkLst>
          <pc:docMk/>
          <pc:sldMk cId="3289738735" sldId="263"/>
        </pc:sldMkLst>
        <pc:spChg chg="mod">
          <ac:chgData name="Islam, Rony" userId="a3d82eab-290f-480c-825a-0c55c9d65214" providerId="ADAL" clId="{D1BCEB38-068B-47A1-9333-3EF570D696E8}" dt="2018-11-02T19:58:14.195" v="825" actId="113"/>
          <ac:spMkLst>
            <pc:docMk/>
            <pc:sldMk cId="3289738735" sldId="263"/>
            <ac:spMk id="5" creationId="{453B22F8-FBFC-470C-9005-95492005EECF}"/>
          </ac:spMkLst>
        </pc:spChg>
        <pc:spChg chg="mod">
          <ac:chgData name="Islam, Rony" userId="a3d82eab-290f-480c-825a-0c55c9d65214" providerId="ADAL" clId="{D1BCEB38-068B-47A1-9333-3EF570D696E8}" dt="2018-10-15T23:37:25.019" v="3" actId="20577"/>
          <ac:spMkLst>
            <pc:docMk/>
            <pc:sldMk cId="3289738735" sldId="263"/>
            <ac:spMk id="6" creationId="{CB3FF5E6-3D86-47B1-AAA4-EE9D8225DD82}"/>
          </ac:spMkLst>
        </pc:spChg>
        <pc:picChg chg="mod">
          <ac:chgData name="Islam, Rony" userId="a3d82eab-290f-480c-825a-0c55c9d65214" providerId="ADAL" clId="{D1BCEB38-068B-47A1-9333-3EF570D696E8}" dt="2018-11-02T19:40:12.500" v="676" actId="1038"/>
          <ac:picMkLst>
            <pc:docMk/>
            <pc:sldMk cId="3289738735" sldId="263"/>
            <ac:picMk id="8" creationId="{6925D0F4-C8AA-4B46-BDFF-E91B3984BA9F}"/>
          </ac:picMkLst>
        </pc:picChg>
      </pc:sldChg>
      <pc:sldChg chg="modSp">
        <pc:chgData name="Islam, Rony" userId="a3d82eab-290f-480c-825a-0c55c9d65214" providerId="ADAL" clId="{D1BCEB38-068B-47A1-9333-3EF570D696E8}" dt="2018-10-15T23:40:16.771" v="92" actId="20577"/>
        <pc:sldMkLst>
          <pc:docMk/>
          <pc:sldMk cId="1613932842" sldId="264"/>
        </pc:sldMkLst>
        <pc:spChg chg="mod">
          <ac:chgData name="Islam, Rony" userId="a3d82eab-290f-480c-825a-0c55c9d65214" providerId="ADAL" clId="{D1BCEB38-068B-47A1-9333-3EF570D696E8}" dt="2018-10-15T23:40:16.771" v="92" actId="20577"/>
          <ac:spMkLst>
            <pc:docMk/>
            <pc:sldMk cId="1613932842" sldId="264"/>
            <ac:spMk id="5" creationId="{453B22F8-FBFC-470C-9005-95492005EECF}"/>
          </ac:spMkLst>
        </pc:spChg>
        <pc:spChg chg="mod">
          <ac:chgData name="Islam, Rony" userId="a3d82eab-290f-480c-825a-0c55c9d65214" providerId="ADAL" clId="{D1BCEB38-068B-47A1-9333-3EF570D696E8}" dt="2018-10-15T23:37:29.370" v="4" actId="20577"/>
          <ac:spMkLst>
            <pc:docMk/>
            <pc:sldMk cId="1613932842" sldId="264"/>
            <ac:spMk id="6" creationId="{CB3FF5E6-3D86-47B1-AAA4-EE9D8225DD82}"/>
          </ac:spMkLst>
        </pc:spChg>
      </pc:sldChg>
      <pc:sldChg chg="modSp">
        <pc:chgData name="Islam, Rony" userId="a3d82eab-290f-480c-825a-0c55c9d65214" providerId="ADAL" clId="{D1BCEB38-068B-47A1-9333-3EF570D696E8}" dt="2018-11-02T19:59:35.509" v="878" actId="20577"/>
        <pc:sldMkLst>
          <pc:docMk/>
          <pc:sldMk cId="4235069382" sldId="265"/>
        </pc:sldMkLst>
        <pc:spChg chg="mod">
          <ac:chgData name="Islam, Rony" userId="a3d82eab-290f-480c-825a-0c55c9d65214" providerId="ADAL" clId="{D1BCEB38-068B-47A1-9333-3EF570D696E8}" dt="2018-10-15T23:40:30.848" v="103" actId="20577"/>
          <ac:spMkLst>
            <pc:docMk/>
            <pc:sldMk cId="4235069382" sldId="265"/>
            <ac:spMk id="5" creationId="{453B22F8-FBFC-470C-9005-95492005EECF}"/>
          </ac:spMkLst>
        </pc:spChg>
        <pc:spChg chg="mod">
          <ac:chgData name="Islam, Rony" userId="a3d82eab-290f-480c-825a-0c55c9d65214" providerId="ADAL" clId="{D1BCEB38-068B-47A1-9333-3EF570D696E8}" dt="2018-11-02T19:59:35.509" v="878" actId="20577"/>
          <ac:spMkLst>
            <pc:docMk/>
            <pc:sldMk cId="4235069382" sldId="265"/>
            <ac:spMk id="6" creationId="{CB3FF5E6-3D86-47B1-AAA4-EE9D8225DD82}"/>
          </ac:spMkLst>
        </pc:spChg>
      </pc:sldChg>
      <pc:sldChg chg="modSp">
        <pc:chgData name="Islam, Rony" userId="a3d82eab-290f-480c-825a-0c55c9d65214" providerId="ADAL" clId="{D1BCEB38-068B-47A1-9333-3EF570D696E8}" dt="2018-11-03T01:03:02.475" v="974" actId="20577"/>
        <pc:sldMkLst>
          <pc:docMk/>
          <pc:sldMk cId="654915874" sldId="266"/>
        </pc:sldMkLst>
        <pc:spChg chg="mod">
          <ac:chgData name="Islam, Rony" userId="a3d82eab-290f-480c-825a-0c55c9d65214" providerId="ADAL" clId="{D1BCEB38-068B-47A1-9333-3EF570D696E8}" dt="2018-11-03T01:03:02.475" v="974" actId="20577"/>
          <ac:spMkLst>
            <pc:docMk/>
            <pc:sldMk cId="654915874" sldId="266"/>
            <ac:spMk id="6" creationId="{CB3FF5E6-3D86-47B1-AAA4-EE9D8225DD82}"/>
          </ac:spMkLst>
        </pc:spChg>
      </pc:sldChg>
      <pc:sldChg chg="addSp delSp modSp">
        <pc:chgData name="Islam, Rony" userId="a3d82eab-290f-480c-825a-0c55c9d65214" providerId="ADAL" clId="{D1BCEB38-068B-47A1-9333-3EF570D696E8}" dt="2018-11-02T19:52:05.421" v="771" actId="1038"/>
        <pc:sldMkLst>
          <pc:docMk/>
          <pc:sldMk cId="1378737892" sldId="267"/>
        </pc:sldMkLst>
        <pc:spChg chg="add del mod">
          <ac:chgData name="Islam, Rony" userId="a3d82eab-290f-480c-825a-0c55c9d65214" providerId="ADAL" clId="{D1BCEB38-068B-47A1-9333-3EF570D696E8}" dt="2018-11-02T19:41:32.777" v="708" actId="478"/>
          <ac:spMkLst>
            <pc:docMk/>
            <pc:sldMk cId="1378737892" sldId="267"/>
            <ac:spMk id="4" creationId="{FB33A893-54BF-4C7A-88D4-D2741CA23FAE}"/>
          </ac:spMkLst>
        </pc:spChg>
        <pc:spChg chg="mod">
          <ac:chgData name="Islam, Rony" userId="a3d82eab-290f-480c-825a-0c55c9d65214" providerId="ADAL" clId="{D1BCEB38-068B-47A1-9333-3EF570D696E8}" dt="2018-11-02T19:31:13.919" v="616" actId="20577"/>
          <ac:spMkLst>
            <pc:docMk/>
            <pc:sldMk cId="1378737892" sldId="267"/>
            <ac:spMk id="5" creationId="{453B22F8-FBFC-470C-9005-95492005EECF}"/>
          </ac:spMkLst>
        </pc:spChg>
        <pc:spChg chg="del">
          <ac:chgData name="Islam, Rony" userId="a3d82eab-290f-480c-825a-0c55c9d65214" providerId="ADAL" clId="{D1BCEB38-068B-47A1-9333-3EF570D696E8}" dt="2018-11-02T19:31:38.798" v="636" actId="1076"/>
          <ac:spMkLst>
            <pc:docMk/>
            <pc:sldMk cId="1378737892" sldId="267"/>
            <ac:spMk id="6" creationId="{CB3FF5E6-3D86-47B1-AAA4-EE9D8225DD82}"/>
          </ac:spMkLst>
        </pc:spChg>
        <pc:spChg chg="add del mod">
          <ac:chgData name="Islam, Rony" userId="a3d82eab-290f-480c-825a-0c55c9d65214" providerId="ADAL" clId="{D1BCEB38-068B-47A1-9333-3EF570D696E8}" dt="2018-11-02T19:41:29.086" v="707" actId="478"/>
          <ac:spMkLst>
            <pc:docMk/>
            <pc:sldMk cId="1378737892" sldId="267"/>
            <ac:spMk id="26" creationId="{1FC08706-C318-4896-BE02-83B1EFCDE664}"/>
          </ac:spMkLst>
        </pc:spChg>
        <pc:grpChg chg="add del mod">
          <ac:chgData name="Islam, Rony" userId="a3d82eab-290f-480c-825a-0c55c9d65214" providerId="ADAL" clId="{D1BCEB38-068B-47A1-9333-3EF570D696E8}" dt="2018-11-02T19:41:52.064" v="710" actId="165"/>
          <ac:grpSpMkLst>
            <pc:docMk/>
            <pc:sldMk cId="1378737892" sldId="267"/>
            <ac:grpSpMk id="2" creationId="{748DB0BC-99DD-4043-B4C6-4CC734EDBD6F}"/>
          </ac:grpSpMkLst>
        </pc:grpChg>
        <pc:grpChg chg="add mod">
          <ac:chgData name="Islam, Rony" userId="a3d82eab-290f-480c-825a-0c55c9d65214" providerId="ADAL" clId="{D1BCEB38-068B-47A1-9333-3EF570D696E8}" dt="2018-11-02T19:51:57.313" v="766" actId="1035"/>
          <ac:grpSpMkLst>
            <pc:docMk/>
            <pc:sldMk cId="1378737892" sldId="267"/>
            <ac:grpSpMk id="3" creationId="{C045E170-F201-44AD-8DA0-F0C430478A0F}"/>
          </ac:grpSpMkLst>
        </pc:grpChg>
        <pc:grpChg chg="del">
          <ac:chgData name="Islam, Rony" userId="a3d82eab-290f-480c-825a-0c55c9d65214" providerId="ADAL" clId="{D1BCEB38-068B-47A1-9333-3EF570D696E8}" dt="2018-11-02T19:28:22.455" v="504" actId="478"/>
          <ac:grpSpMkLst>
            <pc:docMk/>
            <pc:sldMk cId="1378737892" sldId="267"/>
            <ac:grpSpMk id="10" creationId="{2B0FB82F-0AF0-48EA-8376-E4BF7407BD1B}"/>
          </ac:grpSpMkLst>
        </pc:grpChg>
        <pc:grpChg chg="add del mod">
          <ac:chgData name="Islam, Rony" userId="a3d82eab-290f-480c-825a-0c55c9d65214" providerId="ADAL" clId="{D1BCEB38-068B-47A1-9333-3EF570D696E8}" dt="2018-11-02T19:28:29.077" v="505" actId="165"/>
          <ac:grpSpMkLst>
            <pc:docMk/>
            <pc:sldMk cId="1378737892" sldId="267"/>
            <ac:grpSpMk id="11" creationId="{C39569BC-35B4-44D3-B38B-D397AB8C76DF}"/>
          </ac:grpSpMkLst>
        </pc:grpChg>
        <pc:grpChg chg="add del mod">
          <ac:chgData name="Islam, Rony" userId="a3d82eab-290f-480c-825a-0c55c9d65214" providerId="ADAL" clId="{D1BCEB38-068B-47A1-9333-3EF570D696E8}" dt="2018-11-02T19:26:53.008" v="455" actId="165"/>
          <ac:grpSpMkLst>
            <pc:docMk/>
            <pc:sldMk cId="1378737892" sldId="267"/>
            <ac:grpSpMk id="15" creationId="{61A9CC10-94BA-4B25-B864-7E52B276288A}"/>
          </ac:grpSpMkLst>
        </pc:grpChg>
        <pc:grpChg chg="add del mod">
          <ac:chgData name="Islam, Rony" userId="a3d82eab-290f-480c-825a-0c55c9d65214" providerId="ADAL" clId="{D1BCEB38-068B-47A1-9333-3EF570D696E8}" dt="2018-11-02T19:26:33.717" v="450" actId="165"/>
          <ac:grpSpMkLst>
            <pc:docMk/>
            <pc:sldMk cId="1378737892" sldId="267"/>
            <ac:grpSpMk id="19" creationId="{10279C73-F2F8-40E7-9A5A-99843C507311}"/>
          </ac:grpSpMkLst>
        </pc:grpChg>
        <pc:grpChg chg="add del mod">
          <ac:chgData name="Islam, Rony" userId="a3d82eab-290f-480c-825a-0c55c9d65214" providerId="ADAL" clId="{D1BCEB38-068B-47A1-9333-3EF570D696E8}" dt="2018-11-02T19:29:01.995" v="514" actId="165"/>
          <ac:grpSpMkLst>
            <pc:docMk/>
            <pc:sldMk cId="1378737892" sldId="267"/>
            <ac:grpSpMk id="23" creationId="{4654A357-53C8-4F6A-B98F-03FFF1F80C55}"/>
          </ac:grpSpMkLst>
        </pc:grpChg>
        <pc:grpChg chg="add mod">
          <ac:chgData name="Islam, Rony" userId="a3d82eab-290f-480c-825a-0c55c9d65214" providerId="ADAL" clId="{D1BCEB38-068B-47A1-9333-3EF570D696E8}" dt="2018-11-02T19:52:05.421" v="771" actId="1038"/>
          <ac:grpSpMkLst>
            <pc:docMk/>
            <pc:sldMk cId="1378737892" sldId="267"/>
            <ac:grpSpMk id="27" creationId="{5F39488A-7151-4691-973B-E3AA81AB2CD8}"/>
          </ac:grpSpMkLst>
        </pc:grpChg>
        <pc:picChg chg="del mod topLvl">
          <ac:chgData name="Islam, Rony" userId="a3d82eab-290f-480c-825a-0c55c9d65214" providerId="ADAL" clId="{D1BCEB38-068B-47A1-9333-3EF570D696E8}" dt="2018-11-02T19:29:08.070" v="516" actId="478"/>
          <ac:picMkLst>
            <pc:docMk/>
            <pc:sldMk cId="1378737892" sldId="267"/>
            <ac:picMk id="12" creationId="{4652B908-3708-46D1-A9C8-E00A064512EC}"/>
          </ac:picMkLst>
        </pc:picChg>
        <pc:picChg chg="add del mod topLvl modCrop">
          <ac:chgData name="Islam, Rony" userId="a3d82eab-290f-480c-825a-0c55c9d65214" providerId="ADAL" clId="{D1BCEB38-068B-47A1-9333-3EF570D696E8}" dt="2018-11-02T19:32:01.127" v="643" actId="1076"/>
          <ac:picMkLst>
            <pc:docMk/>
            <pc:sldMk cId="1378737892" sldId="267"/>
            <ac:picMk id="13" creationId="{28F8D553-2271-4319-B97E-6DAE2A3EF592}"/>
          </ac:picMkLst>
        </pc:picChg>
        <pc:picChg chg="mod topLvl">
          <ac:chgData name="Islam, Rony" userId="a3d82eab-290f-480c-825a-0c55c9d65214" providerId="ADAL" clId="{D1BCEB38-068B-47A1-9333-3EF570D696E8}" dt="2018-11-02T19:30:36.213" v="574" actId="164"/>
          <ac:picMkLst>
            <pc:docMk/>
            <pc:sldMk cId="1378737892" sldId="267"/>
            <ac:picMk id="14" creationId="{5A8422F0-1784-414E-A1C3-2ACE4E739C3A}"/>
          </ac:picMkLst>
        </pc:picChg>
        <pc:picChg chg="mod topLvl modCrop">
          <ac:chgData name="Islam, Rony" userId="a3d82eab-290f-480c-825a-0c55c9d65214" providerId="ADAL" clId="{D1BCEB38-068B-47A1-9333-3EF570D696E8}" dt="2018-11-02T19:50:14.616" v="716" actId="164"/>
          <ac:picMkLst>
            <pc:docMk/>
            <pc:sldMk cId="1378737892" sldId="267"/>
            <ac:picMk id="16" creationId="{131384CC-EED2-41BF-B6EF-B3D05398CE59}"/>
          </ac:picMkLst>
        </pc:picChg>
        <pc:picChg chg="mod topLvl modCrop">
          <ac:chgData name="Islam, Rony" userId="a3d82eab-290f-480c-825a-0c55c9d65214" providerId="ADAL" clId="{D1BCEB38-068B-47A1-9333-3EF570D696E8}" dt="2018-11-02T19:50:14.616" v="716" actId="164"/>
          <ac:picMkLst>
            <pc:docMk/>
            <pc:sldMk cId="1378737892" sldId="267"/>
            <ac:picMk id="17" creationId="{A8562D12-D212-4319-8419-206C4C8B11EF}"/>
          </ac:picMkLst>
        </pc:picChg>
        <pc:picChg chg="del mod topLvl">
          <ac:chgData name="Islam, Rony" userId="a3d82eab-290f-480c-825a-0c55c9d65214" providerId="ADAL" clId="{D1BCEB38-068B-47A1-9333-3EF570D696E8}" dt="2018-11-02T19:27:42.831" v="458" actId="478"/>
          <ac:picMkLst>
            <pc:docMk/>
            <pc:sldMk cId="1378737892" sldId="267"/>
            <ac:picMk id="18" creationId="{DD22AD70-61CA-45F1-AE98-8E0D48E95729}"/>
          </ac:picMkLst>
        </pc:picChg>
        <pc:picChg chg="del mod topLvl">
          <ac:chgData name="Islam, Rony" userId="a3d82eab-290f-480c-825a-0c55c9d65214" providerId="ADAL" clId="{D1BCEB38-068B-47A1-9333-3EF570D696E8}" dt="2018-11-02T19:31:30.929" v="634" actId="478"/>
          <ac:picMkLst>
            <pc:docMk/>
            <pc:sldMk cId="1378737892" sldId="267"/>
            <ac:picMk id="20" creationId="{7864FB7D-C2EE-4740-8905-53D6B89C76A3}"/>
          </ac:picMkLst>
        </pc:picChg>
        <pc:picChg chg="del mod topLvl">
          <ac:chgData name="Islam, Rony" userId="a3d82eab-290f-480c-825a-0c55c9d65214" providerId="ADAL" clId="{D1BCEB38-068B-47A1-9333-3EF570D696E8}" dt="2018-11-02T19:26:37.904" v="451" actId="478"/>
          <ac:picMkLst>
            <pc:docMk/>
            <pc:sldMk cId="1378737892" sldId="267"/>
            <ac:picMk id="21" creationId="{BA7FBD2E-15E2-45C3-87DD-EA7EB6D19641}"/>
          </ac:picMkLst>
        </pc:picChg>
        <pc:picChg chg="del mod topLvl">
          <ac:chgData name="Islam, Rony" userId="a3d82eab-290f-480c-825a-0c55c9d65214" providerId="ADAL" clId="{D1BCEB38-068B-47A1-9333-3EF570D696E8}" dt="2018-11-02T19:26:40.243" v="452" actId="478"/>
          <ac:picMkLst>
            <pc:docMk/>
            <pc:sldMk cId="1378737892" sldId="267"/>
            <ac:picMk id="22" creationId="{3A848C70-6053-4E1E-80AE-7EAAC68FA225}"/>
          </ac:picMkLst>
        </pc:picChg>
        <pc:picChg chg="mod topLvl">
          <ac:chgData name="Islam, Rony" userId="a3d82eab-290f-480c-825a-0c55c9d65214" providerId="ADAL" clId="{D1BCEB38-068B-47A1-9333-3EF570D696E8}" dt="2018-11-02T19:32:03.038" v="645" actId="1076"/>
          <ac:picMkLst>
            <pc:docMk/>
            <pc:sldMk cId="1378737892" sldId="267"/>
            <ac:picMk id="24" creationId="{96BE4831-5178-4D35-941D-969599C6CE65}"/>
          </ac:picMkLst>
        </pc:picChg>
        <pc:picChg chg="del mod topLvl">
          <ac:chgData name="Islam, Rony" userId="a3d82eab-290f-480c-825a-0c55c9d65214" providerId="ADAL" clId="{D1BCEB38-068B-47A1-9333-3EF570D696E8}" dt="2018-11-02T19:29:04.022" v="515" actId="478"/>
          <ac:picMkLst>
            <pc:docMk/>
            <pc:sldMk cId="1378737892" sldId="267"/>
            <ac:picMk id="25" creationId="{974D5E0C-465E-4D86-B242-ADF7D4FEB501}"/>
          </ac:picMkLst>
        </pc:picChg>
      </pc:sldChg>
      <pc:sldChg chg="modSp">
        <pc:chgData name="Islam, Rony" userId="a3d82eab-290f-480c-825a-0c55c9d65214" providerId="ADAL" clId="{D1BCEB38-068B-47A1-9333-3EF570D696E8}" dt="2018-11-03T01:58:04.193" v="1119" actId="20577"/>
        <pc:sldMkLst>
          <pc:docMk/>
          <pc:sldMk cId="542796838" sldId="268"/>
        </pc:sldMkLst>
        <pc:spChg chg="mod">
          <ac:chgData name="Islam, Rony" userId="a3d82eab-290f-480c-825a-0c55c9d65214" providerId="ADAL" clId="{D1BCEB38-068B-47A1-9333-3EF570D696E8}" dt="2018-11-03T01:58:04.193" v="1119" actId="20577"/>
          <ac:spMkLst>
            <pc:docMk/>
            <pc:sldMk cId="542796838" sldId="268"/>
            <ac:spMk id="6" creationId="{CB3FF5E6-3D86-47B1-AAA4-EE9D8225DD82}"/>
          </ac:spMkLst>
        </pc:spChg>
        <pc:graphicFrameChg chg="mod">
          <ac:chgData name="Islam, Rony" userId="a3d82eab-290f-480c-825a-0c55c9d65214" providerId="ADAL" clId="{D1BCEB38-068B-47A1-9333-3EF570D696E8}" dt="2018-11-03T01:57:25.838" v="994" actId="1036"/>
          <ac:graphicFrameMkLst>
            <pc:docMk/>
            <pc:sldMk cId="542796838" sldId="268"/>
            <ac:graphicFrameMk id="2" creationId="{02543D90-1AFC-48EB-B33E-B82C1580DB56}"/>
          </ac:graphicFrameMkLst>
        </pc:graphicFrameChg>
      </pc:sldChg>
      <pc:sldChg chg="modSp">
        <pc:chgData name="Islam, Rony" userId="a3d82eab-290f-480c-825a-0c55c9d65214" providerId="ADAL" clId="{D1BCEB38-068B-47A1-9333-3EF570D696E8}" dt="2018-11-02T22:49:51.959" v="885" actId="20577"/>
        <pc:sldMkLst>
          <pc:docMk/>
          <pc:sldMk cId="3085964054" sldId="269"/>
        </pc:sldMkLst>
        <pc:spChg chg="mod">
          <ac:chgData name="Islam, Rony" userId="a3d82eab-290f-480c-825a-0c55c9d65214" providerId="ADAL" clId="{D1BCEB38-068B-47A1-9333-3EF570D696E8}" dt="2018-11-02T22:49:51.959" v="885" actId="20577"/>
          <ac:spMkLst>
            <pc:docMk/>
            <pc:sldMk cId="3085964054" sldId="269"/>
            <ac:spMk id="2" creationId="{00000000-0000-0000-0000-000000000000}"/>
          </ac:spMkLst>
        </pc:spChg>
        <pc:picChg chg="mod">
          <ac:chgData name="Islam, Rony" userId="a3d82eab-290f-480c-825a-0c55c9d65214" providerId="ADAL" clId="{D1BCEB38-068B-47A1-9333-3EF570D696E8}" dt="2018-11-02T22:48:45.074" v="884" actId="1035"/>
          <ac:picMkLst>
            <pc:docMk/>
            <pc:sldMk cId="3085964054" sldId="269"/>
            <ac:picMk id="3" creationId="{4FDDDAC6-4402-4F2B-8AF6-FFAC8E7AEDC1}"/>
          </ac:picMkLst>
        </pc:picChg>
      </pc:sldChg>
      <pc:sldChg chg="modSp ord">
        <pc:chgData name="Islam, Rony" userId="a3d82eab-290f-480c-825a-0c55c9d65214" providerId="ADAL" clId="{D1BCEB38-068B-47A1-9333-3EF570D696E8}" dt="2018-11-02T19:59:18.849" v="864" actId="20577"/>
        <pc:sldMkLst>
          <pc:docMk/>
          <pc:sldMk cId="2732649128" sldId="270"/>
        </pc:sldMkLst>
        <pc:spChg chg="mod">
          <ac:chgData name="Islam, Rony" userId="a3d82eab-290f-480c-825a-0c55c9d65214" providerId="ADAL" clId="{D1BCEB38-068B-47A1-9333-3EF570D696E8}" dt="2018-11-02T19:58:32.045" v="853" actId="20577"/>
          <ac:spMkLst>
            <pc:docMk/>
            <pc:sldMk cId="2732649128" sldId="270"/>
            <ac:spMk id="5" creationId="{453B22F8-FBFC-470C-9005-95492005EECF}"/>
          </ac:spMkLst>
        </pc:spChg>
        <pc:spChg chg="mod">
          <ac:chgData name="Islam, Rony" userId="a3d82eab-290f-480c-825a-0c55c9d65214" providerId="ADAL" clId="{D1BCEB38-068B-47A1-9333-3EF570D696E8}" dt="2018-11-02T19:59:07.381" v="862" actId="20577"/>
          <ac:spMkLst>
            <pc:docMk/>
            <pc:sldMk cId="2732649128" sldId="270"/>
            <ac:spMk id="6" creationId="{CB3FF5E6-3D86-47B1-AAA4-EE9D8225DD82}"/>
          </ac:spMkLst>
        </pc:spChg>
      </pc:sldChg>
      <pc:sldChg chg="modSp">
        <pc:chgData name="Islam, Rony" userId="a3d82eab-290f-480c-825a-0c55c9d65214" providerId="ADAL" clId="{D1BCEB38-068B-47A1-9333-3EF570D696E8}" dt="2018-11-02T19:40:51.507" v="699" actId="20577"/>
        <pc:sldMkLst>
          <pc:docMk/>
          <pc:sldMk cId="3487261714" sldId="271"/>
        </pc:sldMkLst>
        <pc:spChg chg="mod">
          <ac:chgData name="Islam, Rony" userId="a3d82eab-290f-480c-825a-0c55c9d65214" providerId="ADAL" clId="{D1BCEB38-068B-47A1-9333-3EF570D696E8}" dt="2018-11-02T19:40:51.507" v="699" actId="20577"/>
          <ac:spMkLst>
            <pc:docMk/>
            <pc:sldMk cId="3487261714" sldId="271"/>
            <ac:spMk id="6" creationId="{CB3FF5E6-3D86-47B1-AAA4-EE9D8225DD82}"/>
          </ac:spMkLst>
        </pc:spChg>
      </pc:sldChg>
      <pc:sldChg chg="modSp">
        <pc:chgData name="Islam, Rony" userId="a3d82eab-290f-480c-825a-0c55c9d65214" providerId="ADAL" clId="{D1BCEB38-068B-47A1-9333-3EF570D696E8}" dt="2018-11-02T19:39:21.492" v="647" actId="207"/>
        <pc:sldMkLst>
          <pc:docMk/>
          <pc:sldMk cId="2930136594" sldId="275"/>
        </pc:sldMkLst>
        <pc:spChg chg="mod">
          <ac:chgData name="Islam, Rony" userId="a3d82eab-290f-480c-825a-0c55c9d65214" providerId="ADAL" clId="{D1BCEB38-068B-47A1-9333-3EF570D696E8}" dt="2018-11-02T19:39:21.492" v="647" actId="207"/>
          <ac:spMkLst>
            <pc:docMk/>
            <pc:sldMk cId="2930136594" sldId="275"/>
            <ac:spMk id="2" creationId="{19828746-5909-4B0A-9D1C-EE2C826C7AF8}"/>
          </ac:spMkLst>
        </pc:spChg>
      </pc:sldChg>
      <pc:sldChg chg="modSp">
        <pc:chgData name="Islam, Rony" userId="a3d82eab-290f-480c-825a-0c55c9d65214" providerId="ADAL" clId="{D1BCEB38-068B-47A1-9333-3EF570D696E8}" dt="2018-11-02T19:58:07.470" v="818" actId="113"/>
        <pc:sldMkLst>
          <pc:docMk/>
          <pc:sldMk cId="110301590" sldId="284"/>
        </pc:sldMkLst>
        <pc:spChg chg="mod">
          <ac:chgData name="Islam, Rony" userId="a3d82eab-290f-480c-825a-0c55c9d65214" providerId="ADAL" clId="{D1BCEB38-068B-47A1-9333-3EF570D696E8}" dt="2018-11-02T19:58:07.470" v="818" actId="113"/>
          <ac:spMkLst>
            <pc:docMk/>
            <pc:sldMk cId="110301590" sldId="284"/>
            <ac:spMk id="2" creationId="{5F384F9F-5F13-44CC-B6EA-304641948E82}"/>
          </ac:spMkLst>
        </pc:spChg>
      </pc:sldChg>
      <pc:sldChg chg="modSp">
        <pc:chgData name="Islam, Rony" userId="a3d82eab-290f-480c-825a-0c55c9d65214" providerId="ADAL" clId="{D1BCEB38-068B-47A1-9333-3EF570D696E8}" dt="2018-11-02T22:49:57.917" v="887" actId="113"/>
        <pc:sldMkLst>
          <pc:docMk/>
          <pc:sldMk cId="185686816" sldId="285"/>
        </pc:sldMkLst>
        <pc:spChg chg="mod">
          <ac:chgData name="Islam, Rony" userId="a3d82eab-290f-480c-825a-0c55c9d65214" providerId="ADAL" clId="{D1BCEB38-068B-47A1-9333-3EF570D696E8}" dt="2018-11-02T22:49:57.917" v="887" actId="113"/>
          <ac:spMkLst>
            <pc:docMk/>
            <pc:sldMk cId="185686816" sldId="285"/>
            <ac:spMk id="2" creationId="{858DF99B-65AF-444D-BFE8-D3C14D0E0DB3}"/>
          </ac:spMkLst>
        </pc:spChg>
      </pc:sldChg>
      <pc:sldChg chg="modSp">
        <pc:chgData name="Islam, Rony" userId="a3d82eab-290f-480c-825a-0c55c9d65214" providerId="ADAL" clId="{D1BCEB38-068B-47A1-9333-3EF570D696E8}" dt="2018-11-02T19:57:44.374" v="792" actId="113"/>
        <pc:sldMkLst>
          <pc:docMk/>
          <pc:sldMk cId="2084575285" sldId="288"/>
        </pc:sldMkLst>
        <pc:spChg chg="mod">
          <ac:chgData name="Islam, Rony" userId="a3d82eab-290f-480c-825a-0c55c9d65214" providerId="ADAL" clId="{D1BCEB38-068B-47A1-9333-3EF570D696E8}" dt="2018-11-02T19:57:44.374" v="792" actId="113"/>
          <ac:spMkLst>
            <pc:docMk/>
            <pc:sldMk cId="2084575285" sldId="288"/>
            <ac:spMk id="3" creationId="{00000000-0000-0000-0000-000000000000}"/>
          </ac:spMkLst>
        </pc:spChg>
      </pc:sldChg>
      <pc:sldChg chg="modSp">
        <pc:chgData name="Islam, Rony" userId="a3d82eab-290f-480c-825a-0c55c9d65214" providerId="ADAL" clId="{D1BCEB38-068B-47A1-9333-3EF570D696E8}" dt="2018-11-02T19:02:07.891" v="385" actId="20577"/>
        <pc:sldMkLst>
          <pc:docMk/>
          <pc:sldMk cId="3934078150" sldId="290"/>
        </pc:sldMkLst>
        <pc:spChg chg="mod">
          <ac:chgData name="Islam, Rony" userId="a3d82eab-290f-480c-825a-0c55c9d65214" providerId="ADAL" clId="{D1BCEB38-068B-47A1-9333-3EF570D696E8}" dt="2018-11-02T19:02:07.891" v="385" actId="20577"/>
          <ac:spMkLst>
            <pc:docMk/>
            <pc:sldMk cId="3934078150" sldId="290"/>
            <ac:spMk id="2" creationId="{00000000-0000-0000-0000-000000000000}"/>
          </ac:spMkLst>
        </pc:spChg>
      </pc:sldChg>
      <pc:sldChg chg="modSp">
        <pc:chgData name="Islam, Rony" userId="a3d82eab-290f-480c-825a-0c55c9d65214" providerId="ADAL" clId="{D1BCEB38-068B-47A1-9333-3EF570D696E8}" dt="2018-11-03T02:08:23.268" v="1136"/>
        <pc:sldMkLst>
          <pc:docMk/>
          <pc:sldMk cId="3595234340" sldId="291"/>
        </pc:sldMkLst>
        <pc:graphicFrameChg chg="mod modGraphic">
          <ac:chgData name="Islam, Rony" userId="a3d82eab-290f-480c-825a-0c55c9d65214" providerId="ADAL" clId="{D1BCEB38-068B-47A1-9333-3EF570D696E8}" dt="2018-11-03T02:08:23.268" v="1136"/>
          <ac:graphicFrameMkLst>
            <pc:docMk/>
            <pc:sldMk cId="3595234340" sldId="291"/>
            <ac:graphicFrameMk id="4" creationId="{5C5E8FA6-1251-4251-81D6-5974674773C6}"/>
          </ac:graphicFrameMkLst>
        </pc:graphicFrameChg>
      </pc:sldChg>
      <pc:sldChg chg="delSp modSp add">
        <pc:chgData name="Islam, Rony" userId="a3d82eab-290f-480c-825a-0c55c9d65214" providerId="ADAL" clId="{D1BCEB38-068B-47A1-9333-3EF570D696E8}" dt="2018-11-02T22:50:14.897" v="892" actId="20577"/>
        <pc:sldMkLst>
          <pc:docMk/>
          <pc:sldMk cId="831907783" sldId="292"/>
        </pc:sldMkLst>
        <pc:spChg chg="mod">
          <ac:chgData name="Islam, Rony" userId="a3d82eab-290f-480c-825a-0c55c9d65214" providerId="ADAL" clId="{D1BCEB38-068B-47A1-9333-3EF570D696E8}" dt="2018-11-02T22:50:14.897" v="892" actId="20577"/>
          <ac:spMkLst>
            <pc:docMk/>
            <pc:sldMk cId="831907783" sldId="292"/>
            <ac:spMk id="5" creationId="{453B22F8-FBFC-470C-9005-95492005EECF}"/>
          </ac:spMkLst>
        </pc:spChg>
        <pc:spChg chg="del">
          <ac:chgData name="Islam, Rony" userId="a3d82eab-290f-480c-825a-0c55c9d65214" providerId="ADAL" clId="{D1BCEB38-068B-47A1-9333-3EF570D696E8}" dt="2018-11-02T19:49:54.164" v="715" actId="478"/>
          <ac:spMkLst>
            <pc:docMk/>
            <pc:sldMk cId="831907783" sldId="292"/>
            <ac:spMk id="6" creationId="{CB3FF5E6-3D86-47B1-AAA4-EE9D8225DD82}"/>
          </ac:spMkLst>
        </pc:spChg>
        <pc:grpChg chg="del">
          <ac:chgData name="Islam, Rony" userId="a3d82eab-290f-480c-825a-0c55c9d65214" providerId="ADAL" clId="{D1BCEB38-068B-47A1-9333-3EF570D696E8}" dt="2018-11-02T19:31:24.940" v="632" actId="478"/>
          <ac:grpSpMkLst>
            <pc:docMk/>
            <pc:sldMk cId="831907783" sldId="292"/>
            <ac:grpSpMk id="2" creationId="{748DB0BC-99DD-4043-B4C6-4CC734EDBD6F}"/>
          </ac:grpSpMkLst>
        </pc:grpChg>
        <pc:grpChg chg="del">
          <ac:chgData name="Islam, Rony" userId="a3d82eab-290f-480c-825a-0c55c9d65214" providerId="ADAL" clId="{D1BCEB38-068B-47A1-9333-3EF570D696E8}" dt="2018-11-02T19:31:27.130" v="633" actId="478"/>
          <ac:grpSpMkLst>
            <pc:docMk/>
            <pc:sldMk cId="831907783" sldId="292"/>
            <ac:grpSpMk id="3" creationId="{C045E170-F201-44AD-8DA0-F0C430478A0F}"/>
          </ac:grpSpMkLst>
        </pc:grpChg>
        <pc:picChg chg="mod">
          <ac:chgData name="Islam, Rony" userId="a3d82eab-290f-480c-825a-0c55c9d65214" providerId="ADAL" clId="{D1BCEB38-068B-47A1-9333-3EF570D696E8}" dt="2018-11-02T19:42:13.754" v="714" actId="1076"/>
          <ac:picMkLst>
            <pc:docMk/>
            <pc:sldMk cId="831907783" sldId="292"/>
            <ac:picMk id="20" creationId="{7864FB7D-C2EE-4740-8905-53D6B89C76A3}"/>
          </ac:picMkLst>
        </pc:picChg>
      </pc:sldChg>
      <pc:sldMasterChg chg="modSp">
        <pc:chgData name="Islam, Rony" userId="a3d82eab-290f-480c-825a-0c55c9d65214" providerId="ADAL" clId="{D1BCEB38-068B-47A1-9333-3EF570D696E8}" dt="2018-11-02T19:38:35.243" v="646" actId="207"/>
        <pc:sldMasterMkLst>
          <pc:docMk/>
          <pc:sldMasterMk cId="1127784912" sldId="2147483688"/>
        </pc:sldMasterMkLst>
        <pc:spChg chg="mod">
          <ac:chgData name="Islam, Rony" userId="a3d82eab-290f-480c-825a-0c55c9d65214" providerId="ADAL" clId="{D1BCEB38-068B-47A1-9333-3EF570D696E8}" dt="2018-11-02T19:38:35.243" v="646" actId="207"/>
          <ac:spMkLst>
            <pc:docMk/>
            <pc:sldMasterMk cId="1127784912" sldId="2147483688"/>
            <ac:spMk id="2" creationId="{00000000-0000-0000-0000-000000000000}"/>
          </ac:spMkLst>
        </pc:spChg>
      </pc:sldMasterChg>
    </pc:docChg>
  </pc:docChgLst>
  <pc:docChgLst>
    <pc:chgData name="Guest User" userId="S::urn:spo:anon#0c7e03cc6a7d131bbde372425e8b1e2f11ae8ae8fd2c881ef990fa1c5a8d2663::" providerId="AD" clId="Web-{6EFC31F5-1DDF-4B4D-85D1-4A279081C4B2}"/>
    <pc:docChg chg="modSld">
      <pc:chgData name="Guest User" userId="S::urn:spo:anon#0c7e03cc6a7d131bbde372425e8b1e2f11ae8ae8fd2c881ef990fa1c5a8d2663::" providerId="AD" clId="Web-{6EFC31F5-1DDF-4B4D-85D1-4A279081C4B2}" dt="2018-10-22T23:32:19.893" v="13" actId="20577"/>
      <pc:docMkLst>
        <pc:docMk/>
      </pc:docMkLst>
      <pc:sldChg chg="modSp">
        <pc:chgData name="Guest User" userId="S::urn:spo:anon#0c7e03cc6a7d131bbde372425e8b1e2f11ae8ae8fd2c881ef990fa1c5a8d2663::" providerId="AD" clId="Web-{6EFC31F5-1DDF-4B4D-85D1-4A279081C4B2}" dt="2018-10-22T23:30:15.981" v="10" actId="20577"/>
        <pc:sldMkLst>
          <pc:docMk/>
          <pc:sldMk cId="440462144" sldId="259"/>
        </pc:sldMkLst>
        <pc:spChg chg="mod">
          <ac:chgData name="Guest User" userId="S::urn:spo:anon#0c7e03cc6a7d131bbde372425e8b1e2f11ae8ae8fd2c881ef990fa1c5a8d2663::" providerId="AD" clId="Web-{6EFC31F5-1DDF-4B4D-85D1-4A279081C4B2}" dt="2018-10-22T23:30:15.981" v="10" actId="20577"/>
          <ac:spMkLst>
            <pc:docMk/>
            <pc:sldMk cId="440462144" sldId="259"/>
            <ac:spMk id="6" creationId="{90562E9F-ED12-4477-A876-523533D47BE1}"/>
          </ac:spMkLst>
        </pc:spChg>
      </pc:sldChg>
      <pc:sldChg chg="modSp">
        <pc:chgData name="Guest User" userId="S::urn:spo:anon#0c7e03cc6a7d131bbde372425e8b1e2f11ae8ae8fd2c881ef990fa1c5a8d2663::" providerId="AD" clId="Web-{6EFC31F5-1DDF-4B4D-85D1-4A279081C4B2}" dt="2018-10-22T23:32:19.893" v="13" actId="20577"/>
        <pc:sldMkLst>
          <pc:docMk/>
          <pc:sldMk cId="3814837123" sldId="260"/>
        </pc:sldMkLst>
        <pc:spChg chg="mod">
          <ac:chgData name="Guest User" userId="S::urn:spo:anon#0c7e03cc6a7d131bbde372425e8b1e2f11ae8ae8fd2c881ef990fa1c5a8d2663::" providerId="AD" clId="Web-{6EFC31F5-1DDF-4B4D-85D1-4A279081C4B2}" dt="2018-10-22T23:32:19.893" v="13" actId="20577"/>
          <ac:spMkLst>
            <pc:docMk/>
            <pc:sldMk cId="3814837123" sldId="260"/>
            <ac:spMk id="3" creationId="{F08095F8-5CCA-49C7-921C-AD1DA2B0DC57}"/>
          </ac:spMkLst>
        </pc:spChg>
      </pc:sldChg>
      <pc:sldChg chg="modSp">
        <pc:chgData name="Guest User" userId="S::urn:spo:anon#0c7e03cc6a7d131bbde372425e8b1e2f11ae8ae8fd2c881ef990fa1c5a8d2663::" providerId="AD" clId="Web-{6EFC31F5-1DDF-4B4D-85D1-4A279081C4B2}" dt="2018-10-22T23:24:21.526" v="0" actId="14100"/>
        <pc:sldMkLst>
          <pc:docMk/>
          <pc:sldMk cId="3208262545" sldId="274"/>
        </pc:sldMkLst>
        <pc:picChg chg="mod">
          <ac:chgData name="Guest User" userId="S::urn:spo:anon#0c7e03cc6a7d131bbde372425e8b1e2f11ae8ae8fd2c881ef990fa1c5a8d2663::" providerId="AD" clId="Web-{6EFC31F5-1DDF-4B4D-85D1-4A279081C4B2}" dt="2018-10-22T23:24:21.526" v="0" actId="14100"/>
          <ac:picMkLst>
            <pc:docMk/>
            <pc:sldMk cId="3208262545" sldId="274"/>
            <ac:picMk id="5" creationId="{FFA41A9C-CB81-411B-81D8-159F347D898C}"/>
          </ac:picMkLst>
        </pc:picChg>
      </pc:sldChg>
    </pc:docChg>
  </pc:docChgLst>
  <pc:docChgLst>
    <pc:chgData name="Guest User" userId="S::urn:spo:anon#0c7e03cc6a7d131bbde372425e8b1e2f11ae8ae8fd2c881ef990fa1c5a8d2663::" providerId="AD" clId="Web-{81DC36E0-EE23-4232-875A-F5EFBA177BAB}"/>
    <pc:docChg chg="modSld">
      <pc:chgData name="Guest User" userId="S::urn:spo:anon#0c7e03cc6a7d131bbde372425e8b1e2f11ae8ae8fd2c881ef990fa1c5a8d2663::" providerId="AD" clId="Web-{81DC36E0-EE23-4232-875A-F5EFBA177BAB}" dt="2018-10-30T00:14:06.465" v="0"/>
      <pc:docMkLst>
        <pc:docMk/>
      </pc:docMkLst>
      <pc:sldChg chg="addSp modSp">
        <pc:chgData name="Guest User" userId="S::urn:spo:anon#0c7e03cc6a7d131bbde372425e8b1e2f11ae8ae8fd2c881ef990fa1c5a8d2663::" providerId="AD" clId="Web-{81DC36E0-EE23-4232-875A-F5EFBA177BAB}" dt="2018-10-30T00:14:06.465" v="0"/>
        <pc:sldMkLst>
          <pc:docMk/>
          <pc:sldMk cId="3814837123" sldId="260"/>
        </pc:sldMkLst>
        <pc:picChg chg="add mod">
          <ac:chgData name="Guest User" userId="S::urn:spo:anon#0c7e03cc6a7d131bbde372425e8b1e2f11ae8ae8fd2c881ef990fa1c5a8d2663::" providerId="AD" clId="Web-{81DC36E0-EE23-4232-875A-F5EFBA177BAB}" dt="2018-10-30T00:14:06.465" v="0"/>
          <ac:picMkLst>
            <pc:docMk/>
            <pc:sldMk cId="3814837123" sldId="260"/>
            <ac:picMk id="2" creationId="{9CF1E3E1-E713-4FEB-A181-3798D0126147}"/>
          </ac:picMkLst>
        </pc:picChg>
      </pc:sldChg>
    </pc:docChg>
  </pc:docChgLst>
  <pc:docChgLst>
    <pc:chgData name="Brothers, Justin R" userId="S::jbrothers8@gatech.edu::a0a24c8f-157f-4c3a-bddf-e7ce0a48228d" providerId="AD" clId="Web-{C1CE4E01-BDE7-2D84-819B-5E12489416EA}"/>
    <pc:docChg chg="modSld">
      <pc:chgData name="Brothers, Justin R" userId="S::jbrothers8@gatech.edu::a0a24c8f-157f-4c3a-bddf-e7ce0a48228d" providerId="AD" clId="Web-{C1CE4E01-BDE7-2D84-819B-5E12489416EA}" dt="2018-10-30T14:04:44.587" v="372" actId="20577"/>
      <pc:docMkLst>
        <pc:docMk/>
      </pc:docMkLst>
      <pc:sldChg chg="modSp">
        <pc:chgData name="Brothers, Justin R" userId="S::jbrothers8@gatech.edu::a0a24c8f-157f-4c3a-bddf-e7ce0a48228d" providerId="AD" clId="Web-{C1CE4E01-BDE7-2D84-819B-5E12489416EA}" dt="2018-10-30T14:03:32.692" v="359" actId="20577"/>
        <pc:sldMkLst>
          <pc:docMk/>
          <pc:sldMk cId="440462144" sldId="259"/>
        </pc:sldMkLst>
        <pc:graphicFrameChg chg="mod modGraphic">
          <ac:chgData name="Brothers, Justin R" userId="S::jbrothers8@gatech.edu::a0a24c8f-157f-4c3a-bddf-e7ce0a48228d" providerId="AD" clId="Web-{C1CE4E01-BDE7-2D84-819B-5E12489416EA}" dt="2018-10-30T14:03:32.692" v="359" actId="20577"/>
          <ac:graphicFrameMkLst>
            <pc:docMk/>
            <pc:sldMk cId="440462144" sldId="259"/>
            <ac:graphicFrameMk id="3" creationId="{2A3EE4AD-939D-4F34-A69C-2F323A7E349E}"/>
          </ac:graphicFrameMkLst>
        </pc:graphicFrameChg>
      </pc:sldChg>
      <pc:sldChg chg="addSp modSp">
        <pc:chgData name="Brothers, Justin R" userId="S::jbrothers8@gatech.edu::a0a24c8f-157f-4c3a-bddf-e7ce0a48228d" providerId="AD" clId="Web-{C1CE4E01-BDE7-2D84-819B-5E12489416EA}" dt="2018-10-30T14:04:44.587" v="372" actId="20577"/>
        <pc:sldMkLst>
          <pc:docMk/>
          <pc:sldMk cId="3814837123" sldId="260"/>
        </pc:sldMkLst>
        <pc:spChg chg="mod">
          <ac:chgData name="Brothers, Justin R" userId="S::jbrothers8@gatech.edu::a0a24c8f-157f-4c3a-bddf-e7ce0a48228d" providerId="AD" clId="Web-{C1CE4E01-BDE7-2D84-819B-5E12489416EA}" dt="2018-10-30T14:04:44.587" v="372" actId="20577"/>
          <ac:spMkLst>
            <pc:docMk/>
            <pc:sldMk cId="3814837123" sldId="260"/>
            <ac:spMk id="3" creationId="{F08095F8-5CCA-49C7-921C-AD1DA2B0DC57}"/>
          </ac:spMkLst>
        </pc:spChg>
        <pc:spChg chg="add mod">
          <ac:chgData name="Brothers, Justin R" userId="S::jbrothers8@gatech.edu::a0a24c8f-157f-4c3a-bddf-e7ce0a48228d" providerId="AD" clId="Web-{C1CE4E01-BDE7-2D84-819B-5E12489416EA}" dt="2018-10-30T13:31:26.783" v="48" actId="1076"/>
          <ac:spMkLst>
            <pc:docMk/>
            <pc:sldMk cId="3814837123" sldId="260"/>
            <ac:spMk id="7" creationId="{02AAC3D5-DD92-4BDD-B377-FF90FAC0E2AE}"/>
          </ac:spMkLst>
        </pc:spChg>
        <pc:spChg chg="add mod">
          <ac:chgData name="Brothers, Justin R" userId="S::jbrothers8@gatech.edu::a0a24c8f-157f-4c3a-bddf-e7ce0a48228d" providerId="AD" clId="Web-{C1CE4E01-BDE7-2D84-819B-5E12489416EA}" dt="2018-10-30T13:31:41.643" v="71" actId="20577"/>
          <ac:spMkLst>
            <pc:docMk/>
            <pc:sldMk cId="3814837123" sldId="260"/>
            <ac:spMk id="8" creationId="{55FCD923-C86E-46FF-83AE-C0A2B2CA4D9F}"/>
          </ac:spMkLst>
        </pc:spChg>
        <pc:picChg chg="mod">
          <ac:chgData name="Brothers, Justin R" userId="S::jbrothers8@gatech.edu::a0a24c8f-157f-4c3a-bddf-e7ce0a48228d" providerId="AD" clId="Web-{C1CE4E01-BDE7-2D84-819B-5E12489416EA}" dt="2018-10-30T13:29:51.249" v="9" actId="14100"/>
          <ac:picMkLst>
            <pc:docMk/>
            <pc:sldMk cId="3814837123" sldId="260"/>
            <ac:picMk id="2" creationId="{9CF1E3E1-E713-4FEB-A181-3798D0126147}"/>
          </ac:picMkLst>
        </pc:picChg>
        <pc:cxnChg chg="add mod">
          <ac:chgData name="Brothers, Justin R" userId="S::jbrothers8@gatech.edu::a0a24c8f-157f-4c3a-bddf-e7ce0a48228d" providerId="AD" clId="Web-{C1CE4E01-BDE7-2D84-819B-5E12489416EA}" dt="2018-10-30T13:32:05.879" v="75" actId="14100"/>
          <ac:cxnSpMkLst>
            <pc:docMk/>
            <pc:sldMk cId="3814837123" sldId="260"/>
            <ac:cxnSpMk id="4" creationId="{CDC26598-20D2-4FBF-8A43-FBEA099E2F87}"/>
          </ac:cxnSpMkLst>
        </pc:cxnChg>
        <pc:cxnChg chg="add mod">
          <ac:chgData name="Brothers, Justin R" userId="S::jbrothers8@gatech.edu::a0a24c8f-157f-4c3a-bddf-e7ce0a48228d" providerId="AD" clId="Web-{C1CE4E01-BDE7-2D84-819B-5E12489416EA}" dt="2018-10-30T13:32:00.863" v="74" actId="14100"/>
          <ac:cxnSpMkLst>
            <pc:docMk/>
            <pc:sldMk cId="3814837123" sldId="260"/>
            <ac:cxnSpMk id="6" creationId="{C79A760A-329F-4D31-87FA-C6B7EED204DC}"/>
          </ac:cxnSpMkLst>
        </pc:cxnChg>
      </pc:sldChg>
      <pc:sldChg chg="modSp">
        <pc:chgData name="Brothers, Justin R" userId="S::jbrothers8@gatech.edu::a0a24c8f-157f-4c3a-bddf-e7ce0a48228d" providerId="AD" clId="Web-{C1CE4E01-BDE7-2D84-819B-5E12489416EA}" dt="2018-10-30T13:46:37.126" v="353" actId="20577"/>
        <pc:sldMkLst>
          <pc:docMk/>
          <pc:sldMk cId="4235069382" sldId="265"/>
        </pc:sldMkLst>
        <pc:spChg chg="mod">
          <ac:chgData name="Brothers, Justin R" userId="S::jbrothers8@gatech.edu::a0a24c8f-157f-4c3a-bddf-e7ce0a48228d" providerId="AD" clId="Web-{C1CE4E01-BDE7-2D84-819B-5E12489416EA}" dt="2018-10-30T13:46:37.126" v="353" actId="20577"/>
          <ac:spMkLst>
            <pc:docMk/>
            <pc:sldMk cId="4235069382" sldId="265"/>
            <ac:spMk id="6" creationId="{CB3FF5E6-3D86-47B1-AAA4-EE9D8225DD82}"/>
          </ac:spMkLst>
        </pc:spChg>
      </pc:sldChg>
      <pc:sldChg chg="modSp">
        <pc:chgData name="Brothers, Justin R" userId="S::jbrothers8@gatech.edu::a0a24c8f-157f-4c3a-bddf-e7ce0a48228d" providerId="AD" clId="Web-{C1CE4E01-BDE7-2D84-819B-5E12489416EA}" dt="2018-10-30T13:46:24" v="350" actId="20577"/>
        <pc:sldMkLst>
          <pc:docMk/>
          <pc:sldMk cId="654915874" sldId="266"/>
        </pc:sldMkLst>
        <pc:spChg chg="mod">
          <ac:chgData name="Brothers, Justin R" userId="S::jbrothers8@gatech.edu::a0a24c8f-157f-4c3a-bddf-e7ce0a48228d" providerId="AD" clId="Web-{C1CE4E01-BDE7-2D84-819B-5E12489416EA}" dt="2018-10-30T13:46:24" v="350" actId="20577"/>
          <ac:spMkLst>
            <pc:docMk/>
            <pc:sldMk cId="654915874" sldId="266"/>
            <ac:spMk id="6" creationId="{CB3FF5E6-3D86-47B1-AAA4-EE9D8225DD82}"/>
          </ac:spMkLst>
        </pc:spChg>
      </pc:sldChg>
      <pc:sldChg chg="modSp">
        <pc:chgData name="Brothers, Justin R" userId="S::jbrothers8@gatech.edu::a0a24c8f-157f-4c3a-bddf-e7ce0a48228d" providerId="AD" clId="Web-{C1CE4E01-BDE7-2D84-819B-5E12489416EA}" dt="2018-10-30T13:38:10.210" v="207" actId="14100"/>
        <pc:sldMkLst>
          <pc:docMk/>
          <pc:sldMk cId="3487261714" sldId="271"/>
        </pc:sldMkLst>
        <pc:spChg chg="mod">
          <ac:chgData name="Brothers, Justin R" userId="S::jbrothers8@gatech.edu::a0a24c8f-157f-4c3a-bddf-e7ce0a48228d" providerId="AD" clId="Web-{C1CE4E01-BDE7-2D84-819B-5E12489416EA}" dt="2018-10-30T13:38:10.210" v="207" actId="14100"/>
          <ac:spMkLst>
            <pc:docMk/>
            <pc:sldMk cId="3487261714" sldId="271"/>
            <ac:spMk id="6" creationId="{CB3FF5E6-3D86-47B1-AAA4-EE9D8225DD82}"/>
          </ac:spMkLst>
        </pc:spChg>
      </pc:sldChg>
    </pc:docChg>
  </pc:docChgLst>
  <pc:docChgLst>
    <pc:chgData name="Shah, Abdullah A" userId="S::ashah420@gatech.edu::a091e599-21cd-4102-ba19-b7806cd7d795" providerId="AD" clId="Web-{793907DE-8E28-5338-0013-27C4104B2C5F}"/>
    <pc:docChg chg="modSld">
      <pc:chgData name="Shah, Abdullah A" userId="S::ashah420@gatech.edu::a091e599-21cd-4102-ba19-b7806cd7d795" providerId="AD" clId="Web-{793907DE-8E28-5338-0013-27C4104B2C5F}" dt="2018-10-22T22:29:11.197" v="36"/>
      <pc:docMkLst>
        <pc:docMk/>
      </pc:docMkLst>
      <pc:sldChg chg="addSp modSp modNotes">
        <pc:chgData name="Shah, Abdullah A" userId="S::ashah420@gatech.edu::a091e599-21cd-4102-ba19-b7806cd7d795" providerId="AD" clId="Web-{793907DE-8E28-5338-0013-27C4104B2C5F}" dt="2018-10-22T22:29:11.197" v="36"/>
        <pc:sldMkLst>
          <pc:docMk/>
          <pc:sldMk cId="3289738735" sldId="263"/>
        </pc:sldMkLst>
        <pc:spChg chg="mod">
          <ac:chgData name="Shah, Abdullah A" userId="S::ashah420@gatech.edu::a091e599-21cd-4102-ba19-b7806cd7d795" providerId="AD" clId="Web-{793907DE-8E28-5338-0013-27C4104B2C5F}" dt="2018-10-22T22:18:59.723" v="33" actId="1076"/>
          <ac:spMkLst>
            <pc:docMk/>
            <pc:sldMk cId="3289738735" sldId="263"/>
            <ac:spMk id="6" creationId="{CB3FF5E6-3D86-47B1-AAA4-EE9D8225DD82}"/>
          </ac:spMkLst>
        </pc:spChg>
        <pc:picChg chg="add mod">
          <ac:chgData name="Shah, Abdullah A" userId="S::ashah420@gatech.edu::a091e599-21cd-4102-ba19-b7806cd7d795" providerId="AD" clId="Web-{793907DE-8E28-5338-0013-27C4104B2C5F}" dt="2018-10-22T22:15:35.080" v="32" actId="1076"/>
          <ac:picMkLst>
            <pc:docMk/>
            <pc:sldMk cId="3289738735" sldId="263"/>
            <ac:picMk id="2" creationId="{8EAA7892-2BC7-4964-BB72-66757A3D672C}"/>
          </ac:picMkLst>
        </pc:picChg>
      </pc:sldChg>
      <pc:sldChg chg="modSp">
        <pc:chgData name="Shah, Abdullah A" userId="S::ashah420@gatech.edu::a091e599-21cd-4102-ba19-b7806cd7d795" providerId="AD" clId="Web-{793907DE-8E28-5338-0013-27C4104B2C5F}" dt="2018-10-22T22:07:34.654" v="26" actId="20577"/>
        <pc:sldMkLst>
          <pc:docMk/>
          <pc:sldMk cId="3669195669" sldId="278"/>
        </pc:sldMkLst>
        <pc:spChg chg="mod">
          <ac:chgData name="Shah, Abdullah A" userId="S::ashah420@gatech.edu::a091e599-21cd-4102-ba19-b7806cd7d795" providerId="AD" clId="Web-{793907DE-8E28-5338-0013-27C4104B2C5F}" dt="2018-10-22T22:07:34.654" v="26" actId="20577"/>
          <ac:spMkLst>
            <pc:docMk/>
            <pc:sldMk cId="3669195669" sldId="278"/>
            <ac:spMk id="2" creationId="{FB391BC5-B182-44FF-9C39-DD464C68FE17}"/>
          </ac:spMkLst>
        </pc:spChg>
      </pc:sldChg>
    </pc:docChg>
  </pc:docChgLst>
  <pc:docChgLst>
    <pc:chgData name="Nadimpalli, Tarun V" userId="S::tnadimpalli3@gatech.edu::6bb3ac23-445c-4bee-afd4-9ca3842bdead" providerId="AD" clId="Web-{035F562C-75BF-22D2-29DF-75EC48F61EB1}"/>
    <pc:docChg chg="modSld">
      <pc:chgData name="Nadimpalli, Tarun V" userId="S::tnadimpalli3@gatech.edu::6bb3ac23-445c-4bee-afd4-9ca3842bdead" providerId="AD" clId="Web-{035F562C-75BF-22D2-29DF-75EC48F61EB1}" dt="2018-11-01T17:58:02.774" v="26" actId="14100"/>
      <pc:docMkLst>
        <pc:docMk/>
      </pc:docMkLst>
      <pc:sldChg chg="modSp">
        <pc:chgData name="Nadimpalli, Tarun V" userId="S::tnadimpalli3@gatech.edu::6bb3ac23-445c-4bee-afd4-9ca3842bdead" providerId="AD" clId="Web-{035F562C-75BF-22D2-29DF-75EC48F61EB1}" dt="2018-11-01T17:57:53.414" v="25" actId="20577"/>
        <pc:sldMkLst>
          <pc:docMk/>
          <pc:sldMk cId="3113582893" sldId="262"/>
        </pc:sldMkLst>
        <pc:spChg chg="mod">
          <ac:chgData name="Nadimpalli, Tarun V" userId="S::tnadimpalli3@gatech.edu::6bb3ac23-445c-4bee-afd4-9ca3842bdead" providerId="AD" clId="Web-{035F562C-75BF-22D2-29DF-75EC48F61EB1}" dt="2018-11-01T17:57:53.414" v="25" actId="20577"/>
          <ac:spMkLst>
            <pc:docMk/>
            <pc:sldMk cId="3113582893" sldId="262"/>
            <ac:spMk id="6" creationId="{CB3FF5E6-3D86-47B1-AAA4-EE9D8225DD82}"/>
          </ac:spMkLst>
        </pc:spChg>
      </pc:sldChg>
      <pc:sldChg chg="modSp">
        <pc:chgData name="Nadimpalli, Tarun V" userId="S::tnadimpalli3@gatech.edu::6bb3ac23-445c-4bee-afd4-9ca3842bdead" providerId="AD" clId="Web-{035F562C-75BF-22D2-29DF-75EC48F61EB1}" dt="2018-11-01T17:58:02.774" v="26" actId="14100"/>
        <pc:sldMkLst>
          <pc:docMk/>
          <pc:sldMk cId="3653464817" sldId="272"/>
        </pc:sldMkLst>
        <pc:spChg chg="mod">
          <ac:chgData name="Nadimpalli, Tarun V" userId="S::tnadimpalli3@gatech.edu::6bb3ac23-445c-4bee-afd4-9ca3842bdead" providerId="AD" clId="Web-{035F562C-75BF-22D2-29DF-75EC48F61EB1}" dt="2018-11-01T17:57:50.243" v="22" actId="20577"/>
          <ac:spMkLst>
            <pc:docMk/>
            <pc:sldMk cId="3653464817" sldId="272"/>
            <ac:spMk id="6" creationId="{CB3FF5E6-3D86-47B1-AAA4-EE9D8225DD82}"/>
          </ac:spMkLst>
        </pc:spChg>
        <pc:picChg chg="mod">
          <ac:chgData name="Nadimpalli, Tarun V" userId="S::tnadimpalli3@gatech.edu::6bb3ac23-445c-4bee-afd4-9ca3842bdead" providerId="AD" clId="Web-{035F562C-75BF-22D2-29DF-75EC48F61EB1}" dt="2018-11-01T17:58:02.774" v="26" actId="14100"/>
          <ac:picMkLst>
            <pc:docMk/>
            <pc:sldMk cId="3653464817" sldId="272"/>
            <ac:picMk id="3" creationId="{497FC9A1-C692-4FD4-B93C-E9733CD5D83D}"/>
          </ac:picMkLst>
        </pc:picChg>
      </pc:sldChg>
    </pc:docChg>
  </pc:docChgLst>
  <pc:docChgLst>
    <pc:chgData name="Brothers, Justin R" userId="S::jbrothers8@gatech.edu::a0a24c8f-157f-4c3a-bddf-e7ce0a48228d" providerId="AD" clId="Web-{A3CD5D15-51CB-27A2-6DE1-12A324805398}"/>
    <pc:docChg chg="modSld">
      <pc:chgData name="Brothers, Justin R" userId="S::jbrothers8@gatech.edu::a0a24c8f-157f-4c3a-bddf-e7ce0a48228d" providerId="AD" clId="Web-{A3CD5D15-51CB-27A2-6DE1-12A324805398}" dt="2018-10-26T14:55:29.576" v="191" actId="1076"/>
      <pc:docMkLst>
        <pc:docMk/>
      </pc:docMkLst>
      <pc:sldChg chg="modSp">
        <pc:chgData name="Brothers, Justin R" userId="S::jbrothers8@gatech.edu::a0a24c8f-157f-4c3a-bddf-e7ce0a48228d" providerId="AD" clId="Web-{A3CD5D15-51CB-27A2-6DE1-12A324805398}" dt="2018-10-26T14:55:29.576" v="191" actId="1076"/>
        <pc:sldMkLst>
          <pc:docMk/>
          <pc:sldMk cId="1613932842" sldId="264"/>
        </pc:sldMkLst>
        <pc:spChg chg="mod">
          <ac:chgData name="Brothers, Justin R" userId="S::jbrothers8@gatech.edu::a0a24c8f-157f-4c3a-bddf-e7ce0a48228d" providerId="AD" clId="Web-{A3CD5D15-51CB-27A2-6DE1-12A324805398}" dt="2018-10-26T14:47:37.540" v="157" actId="20577"/>
          <ac:spMkLst>
            <pc:docMk/>
            <pc:sldMk cId="1613932842" sldId="264"/>
            <ac:spMk id="6" creationId="{CB3FF5E6-3D86-47B1-AAA4-EE9D8225DD82}"/>
          </ac:spMkLst>
        </pc:spChg>
        <pc:graphicFrameChg chg="mod modGraphic">
          <ac:chgData name="Brothers, Justin R" userId="S::jbrothers8@gatech.edu::a0a24c8f-157f-4c3a-bddf-e7ce0a48228d" providerId="AD" clId="Web-{A3CD5D15-51CB-27A2-6DE1-12A324805398}" dt="2018-10-26T14:48:44.775" v="187" actId="1076"/>
          <ac:graphicFrameMkLst>
            <pc:docMk/>
            <pc:sldMk cId="1613932842" sldId="264"/>
            <ac:graphicFrameMk id="2" creationId="{06BD4973-27FA-4263-BAAA-F16022F6A6C5}"/>
          </ac:graphicFrameMkLst>
        </pc:graphicFrameChg>
        <pc:picChg chg="mod">
          <ac:chgData name="Brothers, Justin R" userId="S::jbrothers8@gatech.edu::a0a24c8f-157f-4c3a-bddf-e7ce0a48228d" providerId="AD" clId="Web-{A3CD5D15-51CB-27A2-6DE1-12A324805398}" dt="2018-10-26T14:55:29.576" v="191" actId="1076"/>
          <ac:picMkLst>
            <pc:docMk/>
            <pc:sldMk cId="1613932842" sldId="264"/>
            <ac:picMk id="3" creationId="{27430100-6CEA-4C55-BB65-6DE69C7FE3EA}"/>
          </ac:picMkLst>
        </pc:picChg>
      </pc:sldChg>
      <pc:sldChg chg="modSp">
        <pc:chgData name="Brothers, Justin R" userId="S::jbrothers8@gatech.edu::a0a24c8f-157f-4c3a-bddf-e7ce0a48228d" providerId="AD" clId="Web-{A3CD5D15-51CB-27A2-6DE1-12A324805398}" dt="2018-10-26T14:42:06.552" v="111" actId="20577"/>
        <pc:sldMkLst>
          <pc:docMk/>
          <pc:sldMk cId="4235069382" sldId="265"/>
        </pc:sldMkLst>
        <pc:spChg chg="mod">
          <ac:chgData name="Brothers, Justin R" userId="S::jbrothers8@gatech.edu::a0a24c8f-157f-4c3a-bddf-e7ce0a48228d" providerId="AD" clId="Web-{A3CD5D15-51CB-27A2-6DE1-12A324805398}" dt="2018-10-26T14:42:06.552" v="111" actId="20577"/>
          <ac:spMkLst>
            <pc:docMk/>
            <pc:sldMk cId="4235069382" sldId="265"/>
            <ac:spMk id="6" creationId="{CB3FF5E6-3D86-47B1-AAA4-EE9D8225DD82}"/>
          </ac:spMkLst>
        </pc:spChg>
      </pc:sldChg>
      <pc:sldChg chg="modSp">
        <pc:chgData name="Brothers, Justin R" userId="S::jbrothers8@gatech.edu::a0a24c8f-157f-4c3a-bddf-e7ce0a48228d" providerId="AD" clId="Web-{A3CD5D15-51CB-27A2-6DE1-12A324805398}" dt="2018-10-26T14:11:36.410" v="1" actId="20577"/>
        <pc:sldMkLst>
          <pc:docMk/>
          <pc:sldMk cId="3487261714" sldId="271"/>
        </pc:sldMkLst>
        <pc:spChg chg="mod">
          <ac:chgData name="Brothers, Justin R" userId="S::jbrothers8@gatech.edu::a0a24c8f-157f-4c3a-bddf-e7ce0a48228d" providerId="AD" clId="Web-{A3CD5D15-51CB-27A2-6DE1-12A324805398}" dt="2018-10-26T14:11:36.410" v="1" actId="20577"/>
          <ac:spMkLst>
            <pc:docMk/>
            <pc:sldMk cId="3487261714" sldId="271"/>
            <ac:spMk id="6" creationId="{CB3FF5E6-3D86-47B1-AAA4-EE9D8225DD82}"/>
          </ac:spMkLst>
        </pc:spChg>
      </pc:sldChg>
    </pc:docChg>
  </pc:docChgLst>
  <pc:docChgLst>
    <pc:chgData name="Dowd, Elliot T" userId="S::edowd6@gatech.edu::758862ee-7fe4-4da8-a944-15880ba1e755" providerId="AD" clId="Web-{9B5C6C4C-9C61-22DE-114D-0DF087600AB7}"/>
    <pc:docChg chg="modSld">
      <pc:chgData name="Dowd, Elliot T" userId="S::edowd6@gatech.edu::758862ee-7fe4-4da8-a944-15880ba1e755" providerId="AD" clId="Web-{9B5C6C4C-9C61-22DE-114D-0DF087600AB7}" dt="2018-11-02T14:41:32.729" v="73" actId="20577"/>
      <pc:docMkLst>
        <pc:docMk/>
      </pc:docMkLst>
      <pc:sldChg chg="modSp">
        <pc:chgData name="Dowd, Elliot T" userId="S::edowd6@gatech.edu::758862ee-7fe4-4da8-a944-15880ba1e755" providerId="AD" clId="Web-{9B5C6C4C-9C61-22DE-114D-0DF087600AB7}" dt="2018-11-02T14:41:32.729" v="73" actId="20577"/>
        <pc:sldMkLst>
          <pc:docMk/>
          <pc:sldMk cId="654915874" sldId="266"/>
        </pc:sldMkLst>
        <pc:spChg chg="mod">
          <ac:chgData name="Dowd, Elliot T" userId="S::edowd6@gatech.edu::758862ee-7fe4-4da8-a944-15880ba1e755" providerId="AD" clId="Web-{9B5C6C4C-9C61-22DE-114D-0DF087600AB7}" dt="2018-11-02T14:41:32.729" v="73" actId="20577"/>
          <ac:spMkLst>
            <pc:docMk/>
            <pc:sldMk cId="654915874" sldId="266"/>
            <ac:spMk id="6" creationId="{CB3FF5E6-3D86-47B1-AAA4-EE9D8225DD82}"/>
          </ac:spMkLst>
        </pc:spChg>
      </pc:sldChg>
    </pc:docChg>
  </pc:docChgLst>
  <pc:docChgLst>
    <pc:chgData name="Guest User" userId="S::urn:spo:anon#0c7e03cc6a7d131bbde372425e8b1e2f11ae8ae8fd2c881ef990fa1c5a8d2663::" providerId="AD" clId="Web-{04283E6F-27CE-BC62-D867-2A33D32E8787}"/>
    <pc:docChg chg="modSld">
      <pc:chgData name="Guest User" userId="S::urn:spo:anon#0c7e03cc6a7d131bbde372425e8b1e2f11ae8ae8fd2c881ef990fa1c5a8d2663::" providerId="AD" clId="Web-{04283E6F-27CE-BC62-D867-2A33D32E8787}" dt="2018-10-22T17:10:22.476" v="544"/>
      <pc:docMkLst>
        <pc:docMk/>
      </pc:docMkLst>
      <pc:sldChg chg="addSp modSp">
        <pc:chgData name="Guest User" userId="S::urn:spo:anon#0c7e03cc6a7d131bbde372425e8b1e2f11ae8ae8fd2c881ef990fa1c5a8d2663::" providerId="AD" clId="Web-{04283E6F-27CE-BC62-D867-2A33D32E8787}" dt="2018-10-22T16:25:54.179" v="51" actId="20577"/>
        <pc:sldMkLst>
          <pc:docMk/>
          <pc:sldMk cId="440462144" sldId="259"/>
        </pc:sldMkLst>
        <pc:spChg chg="mod">
          <ac:chgData name="Guest User" userId="S::urn:spo:anon#0c7e03cc6a7d131bbde372425e8b1e2f11ae8ae8fd2c881ef990fa1c5a8d2663::" providerId="AD" clId="Web-{04283E6F-27CE-BC62-D867-2A33D32E8787}" dt="2018-10-22T16:25:54.179" v="51" actId="20577"/>
          <ac:spMkLst>
            <pc:docMk/>
            <pc:sldMk cId="440462144" sldId="259"/>
            <ac:spMk id="6" creationId="{90562E9F-ED12-4477-A876-523533D47BE1}"/>
          </ac:spMkLst>
        </pc:spChg>
        <pc:picChg chg="add mod">
          <ac:chgData name="Guest User" userId="S::urn:spo:anon#0c7e03cc6a7d131bbde372425e8b1e2f11ae8ae8fd2c881ef990fa1c5a8d2663::" providerId="AD" clId="Web-{04283E6F-27CE-BC62-D867-2A33D32E8787}" dt="2018-10-22T16:22:28.192" v="13" actId="14100"/>
          <ac:picMkLst>
            <pc:docMk/>
            <pc:sldMk cId="440462144" sldId="259"/>
            <ac:picMk id="2" creationId="{9ED9D520-0A3C-4854-A5D4-D2BD96298680}"/>
          </ac:picMkLst>
        </pc:picChg>
        <pc:picChg chg="add mod">
          <ac:chgData name="Guest User" userId="S::urn:spo:anon#0c7e03cc6a7d131bbde372425e8b1e2f11ae8ae8fd2c881ef990fa1c5a8d2663::" providerId="AD" clId="Web-{04283E6F-27CE-BC62-D867-2A33D32E8787}" dt="2018-10-22T16:22:33.661" v="15" actId="14100"/>
          <ac:picMkLst>
            <pc:docMk/>
            <pc:sldMk cId="440462144" sldId="259"/>
            <ac:picMk id="4" creationId="{DD0EF2E1-7A91-4B79-99E6-490A224B750A}"/>
          </ac:picMkLst>
        </pc:picChg>
      </pc:sldChg>
      <pc:sldChg chg="modSp">
        <pc:chgData name="Guest User" userId="S::urn:spo:anon#0c7e03cc6a7d131bbde372425e8b1e2f11ae8ae8fd2c881ef990fa1c5a8d2663::" providerId="AD" clId="Web-{04283E6F-27CE-BC62-D867-2A33D32E8787}" dt="2018-10-22T17:08:59.132" v="506"/>
        <pc:sldMkLst>
          <pc:docMk/>
          <pc:sldMk cId="3113582893" sldId="262"/>
        </pc:sldMkLst>
        <pc:spChg chg="mod">
          <ac:chgData name="Guest User" userId="S::urn:spo:anon#0c7e03cc6a7d131bbde372425e8b1e2f11ae8ae8fd2c881ef990fa1c5a8d2663::" providerId="AD" clId="Web-{04283E6F-27CE-BC62-D867-2A33D32E8787}" dt="2018-10-22T16:41:03.893" v="55" actId="20577"/>
          <ac:spMkLst>
            <pc:docMk/>
            <pc:sldMk cId="3113582893" sldId="262"/>
            <ac:spMk id="5" creationId="{453B22F8-FBFC-470C-9005-95492005EECF}"/>
          </ac:spMkLst>
        </pc:spChg>
        <pc:graphicFrameChg chg="mod modGraphic">
          <ac:chgData name="Guest User" userId="S::urn:spo:anon#0c7e03cc6a7d131bbde372425e8b1e2f11ae8ae8fd2c881ef990fa1c5a8d2663::" providerId="AD" clId="Web-{04283E6F-27CE-BC62-D867-2A33D32E8787}" dt="2018-10-22T17:08:59.132" v="506"/>
          <ac:graphicFrameMkLst>
            <pc:docMk/>
            <pc:sldMk cId="3113582893" sldId="262"/>
            <ac:graphicFrameMk id="4" creationId="{43E2A9FC-C664-4C10-8A71-A48B2E2E667C}"/>
          </ac:graphicFrameMkLst>
        </pc:graphicFrameChg>
      </pc:sldChg>
      <pc:sldChg chg="addSp modSp">
        <pc:chgData name="Guest User" userId="S::urn:spo:anon#0c7e03cc6a7d131bbde372425e8b1e2f11ae8ae8fd2c881ef990fa1c5a8d2663::" providerId="AD" clId="Web-{04283E6F-27CE-BC62-D867-2A33D32E8787}" dt="2018-10-22T17:10:22.476" v="544"/>
        <pc:sldMkLst>
          <pc:docMk/>
          <pc:sldMk cId="1613932842" sldId="264"/>
        </pc:sldMkLst>
        <pc:spChg chg="mod">
          <ac:chgData name="Guest User" userId="S::urn:spo:anon#0c7e03cc6a7d131bbde372425e8b1e2f11ae8ae8fd2c881ef990fa1c5a8d2663::" providerId="AD" clId="Web-{04283E6F-27CE-BC62-D867-2A33D32E8787}" dt="2018-10-22T16:47:51.039" v="99" actId="20577"/>
          <ac:spMkLst>
            <pc:docMk/>
            <pc:sldMk cId="1613932842" sldId="264"/>
            <ac:spMk id="6" creationId="{CB3FF5E6-3D86-47B1-AAA4-EE9D8225DD82}"/>
          </ac:spMkLst>
        </pc:spChg>
        <pc:spChg chg="mod">
          <ac:chgData name="Guest User" userId="S::urn:spo:anon#0c7e03cc6a7d131bbde372425e8b1e2f11ae8ae8fd2c881ef990fa1c5a8d2663::" providerId="AD" clId="Web-{04283E6F-27CE-BC62-D867-2A33D32E8787}" dt="2018-10-22T16:56:00.357" v="325" actId="1076"/>
          <ac:spMkLst>
            <pc:docMk/>
            <pc:sldMk cId="1613932842" sldId="264"/>
            <ac:spMk id="14" creationId="{796896FC-A4C5-40E8-AA11-B4EB43396C57}"/>
          </ac:spMkLst>
        </pc:spChg>
        <pc:graphicFrameChg chg="add mod modGraphic">
          <ac:chgData name="Guest User" userId="S::urn:spo:anon#0c7e03cc6a7d131bbde372425e8b1e2f11ae8ae8fd2c881ef990fa1c5a8d2663::" providerId="AD" clId="Web-{04283E6F-27CE-BC62-D867-2A33D32E8787}" dt="2018-10-22T17:10:22.476" v="544"/>
          <ac:graphicFrameMkLst>
            <pc:docMk/>
            <pc:sldMk cId="1613932842" sldId="264"/>
            <ac:graphicFrameMk id="2" creationId="{06BD4973-27FA-4263-BAAA-F16022F6A6C5}"/>
          </ac:graphicFrameMkLst>
        </pc:graphicFrameChg>
      </pc:sldChg>
      <pc:sldChg chg="addSp delSp modSp">
        <pc:chgData name="Guest User" userId="S::urn:spo:anon#0c7e03cc6a7d131bbde372425e8b1e2f11ae8ae8fd2c881ef990fa1c5a8d2663::" providerId="AD" clId="Web-{04283E6F-27CE-BC62-D867-2A33D32E8787}" dt="2018-10-22T16:55:26.419" v="324" actId="14100"/>
        <pc:sldMkLst>
          <pc:docMk/>
          <pc:sldMk cId="3653464817" sldId="272"/>
        </pc:sldMkLst>
        <pc:spChg chg="del">
          <ac:chgData name="Guest User" userId="S::urn:spo:anon#0c7e03cc6a7d131bbde372425e8b1e2f11ae8ae8fd2c881ef990fa1c5a8d2663::" providerId="AD" clId="Web-{04283E6F-27CE-BC62-D867-2A33D32E8787}" dt="2018-10-22T16:41:22.940" v="56" actId="14100"/>
          <ac:spMkLst>
            <pc:docMk/>
            <pc:sldMk cId="3653464817" sldId="272"/>
            <ac:spMk id="2" creationId="{515A2A30-3691-4B3B-8F95-2D5B525F136C}"/>
          </ac:spMkLst>
        </pc:spChg>
        <pc:spChg chg="mod">
          <ac:chgData name="Guest User" userId="S::urn:spo:anon#0c7e03cc6a7d131bbde372425e8b1e2f11ae8ae8fd2c881ef990fa1c5a8d2663::" providerId="AD" clId="Web-{04283E6F-27CE-BC62-D867-2A33D32E8787}" dt="2018-10-22T16:40:58.455" v="54" actId="20577"/>
          <ac:spMkLst>
            <pc:docMk/>
            <pc:sldMk cId="3653464817" sldId="272"/>
            <ac:spMk id="5" creationId="{453B22F8-FBFC-470C-9005-95492005EECF}"/>
          </ac:spMkLst>
        </pc:spChg>
        <pc:spChg chg="mod">
          <ac:chgData name="Guest User" userId="S::urn:spo:anon#0c7e03cc6a7d131bbde372425e8b1e2f11ae8ae8fd2c881ef990fa1c5a8d2663::" providerId="AD" clId="Web-{04283E6F-27CE-BC62-D867-2A33D32E8787}" dt="2018-10-22T16:55:26.419" v="324" actId="14100"/>
          <ac:spMkLst>
            <pc:docMk/>
            <pc:sldMk cId="3653464817" sldId="272"/>
            <ac:spMk id="6" creationId="{CB3FF5E6-3D86-47B1-AAA4-EE9D8225DD82}"/>
          </ac:spMkLst>
        </pc:spChg>
        <pc:picChg chg="add mod">
          <ac:chgData name="Guest User" userId="S::urn:spo:anon#0c7e03cc6a7d131bbde372425e8b1e2f11ae8ae8fd2c881ef990fa1c5a8d2663::" providerId="AD" clId="Web-{04283E6F-27CE-BC62-D867-2A33D32E8787}" dt="2018-10-22T16:55:23.169" v="323" actId="1076"/>
          <ac:picMkLst>
            <pc:docMk/>
            <pc:sldMk cId="3653464817" sldId="272"/>
            <ac:picMk id="3" creationId="{1DEA1E8D-0492-4E4E-8ED1-9DCAE7B61CB4}"/>
          </ac:picMkLst>
        </pc:picChg>
      </pc:sldChg>
      <pc:sldChg chg="modSp">
        <pc:chgData name="Guest User" userId="S::urn:spo:anon#0c7e03cc6a7d131bbde372425e8b1e2f11ae8ae8fd2c881ef990fa1c5a8d2663::" providerId="AD" clId="Web-{04283E6F-27CE-BC62-D867-2A33D32E8787}" dt="2018-10-22T16:40:54.190" v="53" actId="20577"/>
        <pc:sldMkLst>
          <pc:docMk/>
          <pc:sldMk cId="3167418410" sldId="273"/>
        </pc:sldMkLst>
        <pc:spChg chg="mod">
          <ac:chgData name="Guest User" userId="S::urn:spo:anon#0c7e03cc6a7d131bbde372425e8b1e2f11ae8ae8fd2c881ef990fa1c5a8d2663::" providerId="AD" clId="Web-{04283E6F-27CE-BC62-D867-2A33D32E8787}" dt="2018-10-22T16:40:54.190" v="53" actId="20577"/>
          <ac:spMkLst>
            <pc:docMk/>
            <pc:sldMk cId="3167418410" sldId="273"/>
            <ac:spMk id="5" creationId="{453B22F8-FBFC-470C-9005-95492005EECF}"/>
          </ac:spMkLst>
        </pc:spChg>
      </pc:sldChg>
    </pc:docChg>
  </pc:docChgLst>
  <pc:docChgLst>
    <pc:chgData name="Guest User" userId="S::urn:spo:anon#0c7e03cc6a7d131bbde372425e8b1e2f11ae8ae8fd2c881ef990fa1c5a8d2663::" providerId="AD" clId="Web-{3EC9BB02-7746-0CD9-50F4-97550B50A0FC}"/>
    <pc:docChg chg="modSld">
      <pc:chgData name="Guest User" userId="S::urn:spo:anon#0c7e03cc6a7d131bbde372425e8b1e2f11ae8ae8fd2c881ef990fa1c5a8d2663::" providerId="AD" clId="Web-{3EC9BB02-7746-0CD9-50F4-97550B50A0FC}" dt="2018-10-29T23:28:44.165" v="11" actId="20577"/>
      <pc:docMkLst>
        <pc:docMk/>
      </pc:docMkLst>
      <pc:sldChg chg="modSp">
        <pc:chgData name="Guest User" userId="S::urn:spo:anon#0c7e03cc6a7d131bbde372425e8b1e2f11ae8ae8fd2c881ef990fa1c5a8d2663::" providerId="AD" clId="Web-{3EC9BB02-7746-0CD9-50F4-97550B50A0FC}" dt="2018-10-29T23:28:44.165" v="11" actId="20577"/>
        <pc:sldMkLst>
          <pc:docMk/>
          <pc:sldMk cId="3487261714" sldId="271"/>
        </pc:sldMkLst>
        <pc:spChg chg="mod">
          <ac:chgData name="Guest User" userId="S::urn:spo:anon#0c7e03cc6a7d131bbde372425e8b1e2f11ae8ae8fd2c881ef990fa1c5a8d2663::" providerId="AD" clId="Web-{3EC9BB02-7746-0CD9-50F4-97550B50A0FC}" dt="2018-10-29T23:28:44.165" v="11" actId="20577"/>
          <ac:spMkLst>
            <pc:docMk/>
            <pc:sldMk cId="3487261714" sldId="271"/>
            <ac:spMk id="6" creationId="{CB3FF5E6-3D86-47B1-AAA4-EE9D8225DD82}"/>
          </ac:spMkLst>
        </pc:spChg>
      </pc:sldChg>
    </pc:docChg>
  </pc:docChgLst>
  <pc:docChgLst>
    <pc:chgData name="Brothers, Justin R" userId="S::jbrothers8@gatech.edu::a0a24c8f-157f-4c3a-bddf-e7ce0a48228d" providerId="AD" clId="Web-{E099A891-2C40-271B-EEC7-CE8CDB96D0F5}"/>
    <pc:docChg chg="modSld sldOrd">
      <pc:chgData name="Brothers, Justin R" userId="S::jbrothers8@gatech.edu::a0a24c8f-157f-4c3a-bddf-e7ce0a48228d" providerId="AD" clId="Web-{E099A891-2C40-271B-EEC7-CE8CDB96D0F5}" dt="2018-10-26T17:04:58.870" v="370" actId="14100"/>
      <pc:docMkLst>
        <pc:docMk/>
      </pc:docMkLst>
      <pc:sldChg chg="addSp delSp modSp">
        <pc:chgData name="Brothers, Justin R" userId="S::jbrothers8@gatech.edu::a0a24c8f-157f-4c3a-bddf-e7ce0a48228d" providerId="AD" clId="Web-{E099A891-2C40-271B-EEC7-CE8CDB96D0F5}" dt="2018-10-26T17:04:58.870" v="370" actId="14100"/>
        <pc:sldMkLst>
          <pc:docMk/>
          <pc:sldMk cId="440462144" sldId="259"/>
        </pc:sldMkLst>
        <pc:spChg chg="mod">
          <ac:chgData name="Brothers, Justin R" userId="S::jbrothers8@gatech.edu::a0a24c8f-157f-4c3a-bddf-e7ce0a48228d" providerId="AD" clId="Web-{E099A891-2C40-271B-EEC7-CE8CDB96D0F5}" dt="2018-10-26T16:51:56.539" v="314" actId="20577"/>
          <ac:spMkLst>
            <pc:docMk/>
            <pc:sldMk cId="440462144" sldId="259"/>
            <ac:spMk id="6" creationId="{90562E9F-ED12-4477-A876-523533D47BE1}"/>
          </ac:spMkLst>
        </pc:spChg>
        <pc:graphicFrameChg chg="add mod modGraphic">
          <ac:chgData name="Brothers, Justin R" userId="S::jbrothers8@gatech.edu::a0a24c8f-157f-4c3a-bddf-e7ce0a48228d" providerId="AD" clId="Web-{E099A891-2C40-271B-EEC7-CE8CDB96D0F5}" dt="2018-10-26T17:03:00.443" v="358" actId="1076"/>
          <ac:graphicFrameMkLst>
            <pc:docMk/>
            <pc:sldMk cId="440462144" sldId="259"/>
            <ac:graphicFrameMk id="3" creationId="{2A3EE4AD-939D-4F34-A69C-2F323A7E349E}"/>
          </ac:graphicFrameMkLst>
        </pc:graphicFrameChg>
        <pc:picChg chg="del mod">
          <ac:chgData name="Brothers, Justin R" userId="S::jbrothers8@gatech.edu::a0a24c8f-157f-4c3a-bddf-e7ce0a48228d" providerId="AD" clId="Web-{E099A891-2C40-271B-EEC7-CE8CDB96D0F5}" dt="2018-10-26T17:01:50.471" v="344" actId="14100"/>
          <ac:picMkLst>
            <pc:docMk/>
            <pc:sldMk cId="440462144" sldId="259"/>
            <ac:picMk id="2" creationId="{9ED9D520-0A3C-4854-A5D4-D2BD96298680}"/>
          </ac:picMkLst>
        </pc:picChg>
        <pc:picChg chg="del mod">
          <ac:chgData name="Brothers, Justin R" userId="S::jbrothers8@gatech.edu::a0a24c8f-157f-4c3a-bddf-e7ce0a48228d" providerId="AD" clId="Web-{E099A891-2C40-271B-EEC7-CE8CDB96D0F5}" dt="2018-10-26T17:02:22.848" v="351" actId="14100"/>
          <ac:picMkLst>
            <pc:docMk/>
            <pc:sldMk cId="440462144" sldId="259"/>
            <ac:picMk id="4" creationId="{DD0EF2E1-7A91-4B79-99E6-490A224B750A}"/>
          </ac:picMkLst>
        </pc:picChg>
        <pc:picChg chg="add del mod">
          <ac:chgData name="Brothers, Justin R" userId="S::jbrothers8@gatech.edu::a0a24c8f-157f-4c3a-bddf-e7ce0a48228d" providerId="AD" clId="Web-{E099A891-2C40-271B-EEC7-CE8CDB96D0F5}" dt="2018-10-26T17:03:43.789" v="363" actId="14100"/>
          <ac:picMkLst>
            <pc:docMk/>
            <pc:sldMk cId="440462144" sldId="259"/>
            <ac:picMk id="8" creationId="{771F8079-BD13-4E61-9938-1B9CBF5614F7}"/>
          </ac:picMkLst>
        </pc:picChg>
        <pc:picChg chg="add del mod">
          <ac:chgData name="Brothers, Justin R" userId="S::jbrothers8@gatech.edu::a0a24c8f-157f-4c3a-bddf-e7ce0a48228d" providerId="AD" clId="Web-{E099A891-2C40-271B-EEC7-CE8CDB96D0F5}" dt="2018-10-26T17:03:41.632" v="362" actId="14100"/>
          <ac:picMkLst>
            <pc:docMk/>
            <pc:sldMk cId="440462144" sldId="259"/>
            <ac:picMk id="10" creationId="{ED484505-A86C-4BEF-A534-C9105062EA08}"/>
          </ac:picMkLst>
        </pc:picChg>
        <pc:picChg chg="add mod">
          <ac:chgData name="Brothers, Justin R" userId="S::jbrothers8@gatech.edu::a0a24c8f-157f-4c3a-bddf-e7ce0a48228d" providerId="AD" clId="Web-{E099A891-2C40-271B-EEC7-CE8CDB96D0F5}" dt="2018-10-26T17:04:39.057" v="366" actId="1076"/>
          <ac:picMkLst>
            <pc:docMk/>
            <pc:sldMk cId="440462144" sldId="259"/>
            <ac:picMk id="12" creationId="{04CF01ED-E8F3-4F8E-BA1A-D6A99BC53DCB}"/>
          </ac:picMkLst>
        </pc:picChg>
        <pc:picChg chg="add mod">
          <ac:chgData name="Brothers, Justin R" userId="S::jbrothers8@gatech.edu::a0a24c8f-157f-4c3a-bddf-e7ce0a48228d" providerId="AD" clId="Web-{E099A891-2C40-271B-EEC7-CE8CDB96D0F5}" dt="2018-10-26T17:04:58.870" v="370" actId="14100"/>
          <ac:picMkLst>
            <pc:docMk/>
            <pc:sldMk cId="440462144" sldId="259"/>
            <ac:picMk id="14" creationId="{2ACCA2D1-2253-4364-972F-410CDF35500D}"/>
          </ac:picMkLst>
        </pc:picChg>
      </pc:sldChg>
      <pc:sldChg chg="modSp ord">
        <pc:chgData name="Brothers, Justin R" userId="S::jbrothers8@gatech.edu::a0a24c8f-157f-4c3a-bddf-e7ce0a48228d" providerId="AD" clId="Web-{E099A891-2C40-271B-EEC7-CE8CDB96D0F5}" dt="2018-10-26T16:52:32.697" v="320" actId="20577"/>
        <pc:sldMkLst>
          <pc:docMk/>
          <pc:sldMk cId="3814837123" sldId="260"/>
        </pc:sldMkLst>
        <pc:spChg chg="mod">
          <ac:chgData name="Brothers, Justin R" userId="S::jbrothers8@gatech.edu::a0a24c8f-157f-4c3a-bddf-e7ce0a48228d" providerId="AD" clId="Web-{E099A891-2C40-271B-EEC7-CE8CDB96D0F5}" dt="2018-10-26T16:52:32.697" v="320" actId="20577"/>
          <ac:spMkLst>
            <pc:docMk/>
            <pc:sldMk cId="3814837123" sldId="260"/>
            <ac:spMk id="3" creationId="{F08095F8-5CCA-49C7-921C-AD1DA2B0DC57}"/>
          </ac:spMkLst>
        </pc:spChg>
        <pc:spChg chg="mod">
          <ac:chgData name="Brothers, Justin R" userId="S::jbrothers8@gatech.edu::a0a24c8f-157f-4c3a-bddf-e7ce0a48228d" providerId="AD" clId="Web-{E099A891-2C40-271B-EEC7-CE8CDB96D0F5}" dt="2018-10-26T16:48:43.952" v="301" actId="20577"/>
          <ac:spMkLst>
            <pc:docMk/>
            <pc:sldMk cId="3814837123" sldId="260"/>
            <ac:spMk id="5" creationId="{42E2B213-D7B5-4AFA-8B38-167A719A09FF}"/>
          </ac:spMkLst>
        </pc:spChg>
      </pc:sldChg>
      <pc:sldChg chg="modSp">
        <pc:chgData name="Brothers, Justin R" userId="S::jbrothers8@gatech.edu::a0a24c8f-157f-4c3a-bddf-e7ce0a48228d" providerId="AD" clId="Web-{E099A891-2C40-271B-EEC7-CE8CDB96D0F5}" dt="2018-10-26T16:47:56.122" v="296" actId="20577"/>
        <pc:sldMkLst>
          <pc:docMk/>
          <pc:sldMk cId="3113582893" sldId="262"/>
        </pc:sldMkLst>
        <pc:spChg chg="mod">
          <ac:chgData name="Brothers, Justin R" userId="S::jbrothers8@gatech.edu::a0a24c8f-157f-4c3a-bddf-e7ce0a48228d" providerId="AD" clId="Web-{E099A891-2C40-271B-EEC7-CE8CDB96D0F5}" dt="2018-10-26T16:35:46.918" v="129" actId="20577"/>
          <ac:spMkLst>
            <pc:docMk/>
            <pc:sldMk cId="3113582893" sldId="262"/>
            <ac:spMk id="5" creationId="{453B22F8-FBFC-470C-9005-95492005EECF}"/>
          </ac:spMkLst>
        </pc:spChg>
        <pc:spChg chg="mod">
          <ac:chgData name="Brothers, Justin R" userId="S::jbrothers8@gatech.edu::a0a24c8f-157f-4c3a-bddf-e7ce0a48228d" providerId="AD" clId="Web-{E099A891-2C40-271B-EEC7-CE8CDB96D0F5}" dt="2018-10-26T16:47:56.122" v="296" actId="20577"/>
          <ac:spMkLst>
            <pc:docMk/>
            <pc:sldMk cId="3113582893" sldId="262"/>
            <ac:spMk id="6" creationId="{CB3FF5E6-3D86-47B1-AAA4-EE9D8225DD82}"/>
          </ac:spMkLst>
        </pc:spChg>
      </pc:sldChg>
      <pc:sldChg chg="modSp">
        <pc:chgData name="Brothers, Justin R" userId="S::jbrothers8@gatech.edu::a0a24c8f-157f-4c3a-bddf-e7ce0a48228d" providerId="AD" clId="Web-{E099A891-2C40-271B-EEC7-CE8CDB96D0F5}" dt="2018-10-26T16:52:47.979" v="321" actId="20577"/>
        <pc:sldMkLst>
          <pc:docMk/>
          <pc:sldMk cId="1613932842" sldId="264"/>
        </pc:sldMkLst>
        <pc:spChg chg="mod">
          <ac:chgData name="Brothers, Justin R" userId="S::jbrothers8@gatech.edu::a0a24c8f-157f-4c3a-bddf-e7ce0a48228d" providerId="AD" clId="Web-{E099A891-2C40-271B-EEC7-CE8CDB96D0F5}" dt="2018-10-26T16:24:01.543" v="16" actId="20577"/>
          <ac:spMkLst>
            <pc:docMk/>
            <pc:sldMk cId="1613932842" sldId="264"/>
            <ac:spMk id="5" creationId="{453B22F8-FBFC-470C-9005-95492005EECF}"/>
          </ac:spMkLst>
        </pc:spChg>
        <pc:spChg chg="mod">
          <ac:chgData name="Brothers, Justin R" userId="S::jbrothers8@gatech.edu::a0a24c8f-157f-4c3a-bddf-e7ce0a48228d" providerId="AD" clId="Web-{E099A891-2C40-271B-EEC7-CE8CDB96D0F5}" dt="2018-10-26T16:52:47.979" v="321" actId="20577"/>
          <ac:spMkLst>
            <pc:docMk/>
            <pc:sldMk cId="1613932842" sldId="264"/>
            <ac:spMk id="6" creationId="{CB3FF5E6-3D86-47B1-AAA4-EE9D8225DD82}"/>
          </ac:spMkLst>
        </pc:spChg>
        <pc:graphicFrameChg chg="mod modGraphic">
          <ac:chgData name="Brothers, Justin R" userId="S::jbrothers8@gatech.edu::a0a24c8f-157f-4c3a-bddf-e7ce0a48228d" providerId="AD" clId="Web-{E099A891-2C40-271B-EEC7-CE8CDB96D0F5}" dt="2018-10-26T16:22:50.197" v="12" actId="20577"/>
          <ac:graphicFrameMkLst>
            <pc:docMk/>
            <pc:sldMk cId="1613932842" sldId="264"/>
            <ac:graphicFrameMk id="2" creationId="{06BD4973-27FA-4263-BAAA-F16022F6A6C5}"/>
          </ac:graphicFrameMkLst>
        </pc:graphicFrameChg>
      </pc:sldChg>
      <pc:sldChg chg="modSp">
        <pc:chgData name="Brothers, Justin R" userId="S::jbrothers8@gatech.edu::a0a24c8f-157f-4c3a-bddf-e7ce0a48228d" providerId="AD" clId="Web-{E099A891-2C40-271B-EEC7-CE8CDB96D0F5}" dt="2018-10-26T16:51:36.944" v="313" actId="20577"/>
        <pc:sldMkLst>
          <pc:docMk/>
          <pc:sldMk cId="4235069382" sldId="265"/>
        </pc:sldMkLst>
        <pc:spChg chg="mod">
          <ac:chgData name="Brothers, Justin R" userId="S::jbrothers8@gatech.edu::a0a24c8f-157f-4c3a-bddf-e7ce0a48228d" providerId="AD" clId="Web-{E099A891-2C40-271B-EEC7-CE8CDB96D0F5}" dt="2018-10-26T16:24:40.748" v="24" actId="20577"/>
          <ac:spMkLst>
            <pc:docMk/>
            <pc:sldMk cId="4235069382" sldId="265"/>
            <ac:spMk id="5" creationId="{453B22F8-FBFC-470C-9005-95492005EECF}"/>
          </ac:spMkLst>
        </pc:spChg>
        <pc:spChg chg="mod">
          <ac:chgData name="Brothers, Justin R" userId="S::jbrothers8@gatech.edu::a0a24c8f-157f-4c3a-bddf-e7ce0a48228d" providerId="AD" clId="Web-{E099A891-2C40-271B-EEC7-CE8CDB96D0F5}" dt="2018-10-26T16:51:36.944" v="313" actId="20577"/>
          <ac:spMkLst>
            <pc:docMk/>
            <pc:sldMk cId="4235069382" sldId="265"/>
            <ac:spMk id="6" creationId="{CB3FF5E6-3D86-47B1-AAA4-EE9D8225DD82}"/>
          </ac:spMkLst>
        </pc:spChg>
      </pc:sldChg>
      <pc:sldChg chg="modSp">
        <pc:chgData name="Brothers, Justin R" userId="S::jbrothers8@gatech.edu::a0a24c8f-157f-4c3a-bddf-e7ce0a48228d" providerId="AD" clId="Web-{E099A891-2C40-271B-EEC7-CE8CDB96D0F5}" dt="2018-10-26T16:34:34.259" v="127" actId="20577"/>
        <pc:sldMkLst>
          <pc:docMk/>
          <pc:sldMk cId="654915874" sldId="266"/>
        </pc:sldMkLst>
        <pc:spChg chg="mod">
          <ac:chgData name="Brothers, Justin R" userId="S::jbrothers8@gatech.edu::a0a24c8f-157f-4c3a-bddf-e7ce0a48228d" providerId="AD" clId="Web-{E099A891-2C40-271B-EEC7-CE8CDB96D0F5}" dt="2018-10-26T16:34:34.259" v="127" actId="20577"/>
          <ac:spMkLst>
            <pc:docMk/>
            <pc:sldMk cId="654915874" sldId="266"/>
            <ac:spMk id="6" creationId="{CB3FF5E6-3D86-47B1-AAA4-EE9D8225DD82}"/>
          </ac:spMkLst>
        </pc:spChg>
      </pc:sldChg>
      <pc:sldChg chg="modSp">
        <pc:chgData name="Brothers, Justin R" userId="S::jbrothers8@gatech.edu::a0a24c8f-157f-4c3a-bddf-e7ce0a48228d" providerId="AD" clId="Web-{E099A891-2C40-271B-EEC7-CE8CDB96D0F5}" dt="2018-10-26T16:51:07.005" v="311" actId="20577"/>
        <pc:sldMkLst>
          <pc:docMk/>
          <pc:sldMk cId="2732649128" sldId="270"/>
        </pc:sldMkLst>
        <pc:spChg chg="mod">
          <ac:chgData name="Brothers, Justin R" userId="S::jbrothers8@gatech.edu::a0a24c8f-157f-4c3a-bddf-e7ce0a48228d" providerId="AD" clId="Web-{E099A891-2C40-271B-EEC7-CE8CDB96D0F5}" dt="2018-10-26T16:24:08.169" v="18" actId="20577"/>
          <ac:spMkLst>
            <pc:docMk/>
            <pc:sldMk cId="2732649128" sldId="270"/>
            <ac:spMk id="5" creationId="{453B22F8-FBFC-470C-9005-95492005EECF}"/>
          </ac:spMkLst>
        </pc:spChg>
        <pc:spChg chg="mod">
          <ac:chgData name="Brothers, Justin R" userId="S::jbrothers8@gatech.edu::a0a24c8f-157f-4c3a-bddf-e7ce0a48228d" providerId="AD" clId="Web-{E099A891-2C40-271B-EEC7-CE8CDB96D0F5}" dt="2018-10-26T16:51:07.005" v="311" actId="20577"/>
          <ac:spMkLst>
            <pc:docMk/>
            <pc:sldMk cId="2732649128" sldId="270"/>
            <ac:spMk id="6" creationId="{CB3FF5E6-3D86-47B1-AAA4-EE9D8225DD82}"/>
          </ac:spMkLst>
        </pc:spChg>
      </pc:sldChg>
      <pc:sldChg chg="modSp">
        <pc:chgData name="Brothers, Justin R" userId="S::jbrothers8@gatech.edu::a0a24c8f-157f-4c3a-bddf-e7ce0a48228d" providerId="AD" clId="Web-{E099A891-2C40-271B-EEC7-CE8CDB96D0F5}" dt="2018-10-26T16:51:23.475" v="312" actId="20577"/>
        <pc:sldMkLst>
          <pc:docMk/>
          <pc:sldMk cId="3487261714" sldId="271"/>
        </pc:sldMkLst>
        <pc:spChg chg="mod">
          <ac:chgData name="Brothers, Justin R" userId="S::jbrothers8@gatech.edu::a0a24c8f-157f-4c3a-bddf-e7ce0a48228d" providerId="AD" clId="Web-{E099A891-2C40-271B-EEC7-CE8CDB96D0F5}" dt="2018-10-26T16:24:13.638" v="21" actId="20577"/>
          <ac:spMkLst>
            <pc:docMk/>
            <pc:sldMk cId="3487261714" sldId="271"/>
            <ac:spMk id="5" creationId="{453B22F8-FBFC-470C-9005-95492005EECF}"/>
          </ac:spMkLst>
        </pc:spChg>
        <pc:spChg chg="mod">
          <ac:chgData name="Brothers, Justin R" userId="S::jbrothers8@gatech.edu::a0a24c8f-157f-4c3a-bddf-e7ce0a48228d" providerId="AD" clId="Web-{E099A891-2C40-271B-EEC7-CE8CDB96D0F5}" dt="2018-10-26T16:51:23.475" v="312" actId="20577"/>
          <ac:spMkLst>
            <pc:docMk/>
            <pc:sldMk cId="3487261714" sldId="271"/>
            <ac:spMk id="6" creationId="{CB3FF5E6-3D86-47B1-AAA4-EE9D8225DD82}"/>
          </ac:spMkLst>
        </pc:spChg>
      </pc:sldChg>
      <pc:sldChg chg="modSp">
        <pc:chgData name="Brothers, Justin R" userId="S::jbrothers8@gatech.edu::a0a24c8f-157f-4c3a-bddf-e7ce0a48228d" providerId="AD" clId="Web-{E099A891-2C40-271B-EEC7-CE8CDB96D0F5}" dt="2018-10-26T16:48:07.388" v="298" actId="20577"/>
        <pc:sldMkLst>
          <pc:docMk/>
          <pc:sldMk cId="3653464817" sldId="272"/>
        </pc:sldMkLst>
        <pc:spChg chg="mod">
          <ac:chgData name="Brothers, Justin R" userId="S::jbrothers8@gatech.edu::a0a24c8f-157f-4c3a-bddf-e7ce0a48228d" providerId="AD" clId="Web-{E099A891-2C40-271B-EEC7-CE8CDB96D0F5}" dt="2018-10-26T16:35:55.012" v="131" actId="20577"/>
          <ac:spMkLst>
            <pc:docMk/>
            <pc:sldMk cId="3653464817" sldId="272"/>
            <ac:spMk id="5" creationId="{453B22F8-FBFC-470C-9005-95492005EECF}"/>
          </ac:spMkLst>
        </pc:spChg>
        <pc:spChg chg="mod">
          <ac:chgData name="Brothers, Justin R" userId="S::jbrothers8@gatech.edu::a0a24c8f-157f-4c3a-bddf-e7ce0a48228d" providerId="AD" clId="Web-{E099A891-2C40-271B-EEC7-CE8CDB96D0F5}" dt="2018-10-26T16:48:07.388" v="298" actId="20577"/>
          <ac:spMkLst>
            <pc:docMk/>
            <pc:sldMk cId="3653464817" sldId="272"/>
            <ac:spMk id="6" creationId="{CB3FF5E6-3D86-47B1-AAA4-EE9D8225DD82}"/>
          </ac:spMkLst>
        </pc:spChg>
      </pc:sldChg>
      <pc:sldChg chg="modSp">
        <pc:chgData name="Brothers, Justin R" userId="S::jbrothers8@gatech.edu::a0a24c8f-157f-4c3a-bddf-e7ce0a48228d" providerId="AD" clId="Web-{E099A891-2C40-271B-EEC7-CE8CDB96D0F5}" dt="2018-10-26T16:36:00.544" v="133" actId="20577"/>
        <pc:sldMkLst>
          <pc:docMk/>
          <pc:sldMk cId="3167418410" sldId="273"/>
        </pc:sldMkLst>
        <pc:spChg chg="mod">
          <ac:chgData name="Brothers, Justin R" userId="S::jbrothers8@gatech.edu::a0a24c8f-157f-4c3a-bddf-e7ce0a48228d" providerId="AD" clId="Web-{E099A891-2C40-271B-EEC7-CE8CDB96D0F5}" dt="2018-10-26T16:36:00.544" v="133" actId="20577"/>
          <ac:spMkLst>
            <pc:docMk/>
            <pc:sldMk cId="3167418410" sldId="273"/>
            <ac:spMk id="5" creationId="{453B22F8-FBFC-470C-9005-95492005EECF}"/>
          </ac:spMkLst>
        </pc:spChg>
      </pc:sldChg>
      <pc:sldChg chg="modSp">
        <pc:chgData name="Brothers, Justin R" userId="S::jbrothers8@gatech.edu::a0a24c8f-157f-4c3a-bddf-e7ce0a48228d" providerId="AD" clId="Web-{E099A891-2C40-271B-EEC7-CE8CDB96D0F5}" dt="2018-10-26T16:50:38.598" v="308" actId="1076"/>
        <pc:sldMkLst>
          <pc:docMk/>
          <pc:sldMk cId="3669195669" sldId="278"/>
        </pc:sldMkLst>
        <pc:spChg chg="mod">
          <ac:chgData name="Brothers, Justin R" userId="S::jbrothers8@gatech.edu::a0a24c8f-157f-4c3a-bddf-e7ce0a48228d" providerId="AD" clId="Web-{E099A891-2C40-271B-EEC7-CE8CDB96D0F5}" dt="2018-10-26T16:50:00.596" v="305" actId="20577"/>
          <ac:spMkLst>
            <pc:docMk/>
            <pc:sldMk cId="3669195669" sldId="278"/>
            <ac:spMk id="2" creationId="{FB391BC5-B182-44FF-9C39-DD464C68FE17}"/>
          </ac:spMkLst>
        </pc:spChg>
        <pc:spChg chg="mod">
          <ac:chgData name="Brothers, Justin R" userId="S::jbrothers8@gatech.edu::a0a24c8f-157f-4c3a-bddf-e7ce0a48228d" providerId="AD" clId="Web-{E099A891-2C40-271B-EEC7-CE8CDB96D0F5}" dt="2018-10-26T16:50:38.598" v="308" actId="1076"/>
          <ac:spMkLst>
            <pc:docMk/>
            <pc:sldMk cId="3669195669" sldId="278"/>
            <ac:spMk id="3" creationId="{E0ACC366-2E80-40B7-90CA-196F1D6A2FF6}"/>
          </ac:spMkLst>
        </pc:spChg>
      </pc:sldChg>
    </pc:docChg>
  </pc:docChgLst>
  <pc:docChgLst>
    <pc:chgData name="Brothers, Justin R" userId="S::jbrothers8@gatech.edu::a0a24c8f-157f-4c3a-bddf-e7ce0a48228d" providerId="AD" clId="Web-{4D0AC324-29BF-563E-4917-CC20FF2C6555}"/>
    <pc:docChg chg="modSld">
      <pc:chgData name="Brothers, Justin R" userId="S::jbrothers8@gatech.edu::a0a24c8f-157f-4c3a-bddf-e7ce0a48228d" providerId="AD" clId="Web-{4D0AC324-29BF-563E-4917-CC20FF2C6555}" dt="2018-10-31T22:10:36.689" v="8" actId="20577"/>
      <pc:docMkLst>
        <pc:docMk/>
      </pc:docMkLst>
      <pc:sldChg chg="modSp">
        <pc:chgData name="Brothers, Justin R" userId="S::jbrothers8@gatech.edu::a0a24c8f-157f-4c3a-bddf-e7ce0a48228d" providerId="AD" clId="Web-{4D0AC324-29BF-563E-4917-CC20FF2C6555}" dt="2018-10-31T22:10:36.689" v="8" actId="20577"/>
        <pc:sldMkLst>
          <pc:docMk/>
          <pc:sldMk cId="3167418410" sldId="273"/>
        </pc:sldMkLst>
        <pc:spChg chg="mod">
          <ac:chgData name="Brothers, Justin R" userId="S::jbrothers8@gatech.edu::a0a24c8f-157f-4c3a-bddf-e7ce0a48228d" providerId="AD" clId="Web-{4D0AC324-29BF-563E-4917-CC20FF2C6555}" dt="2018-10-31T22:10:36.689" v="8" actId="20577"/>
          <ac:spMkLst>
            <pc:docMk/>
            <pc:sldMk cId="3167418410" sldId="273"/>
            <ac:spMk id="6" creationId="{CB3FF5E6-3D86-47B1-AAA4-EE9D8225DD82}"/>
          </ac:spMkLst>
        </pc:spChg>
      </pc:sldChg>
    </pc:docChg>
  </pc:docChgLst>
  <pc:docChgLst>
    <pc:chgData name="Brothers, Justin R" userId="S::jbrothers8@gatech.edu::a0a24c8f-157f-4c3a-bddf-e7ce0a48228d" providerId="AD" clId="Web-{798DB8DB-CF13-D0ED-4914-F839CE83F651}"/>
    <pc:docChg chg="modSld">
      <pc:chgData name="Brothers, Justin R" userId="S::jbrothers8@gatech.edu::a0a24c8f-157f-4c3a-bddf-e7ce0a48228d" providerId="AD" clId="Web-{798DB8DB-CF13-D0ED-4914-F839CE83F651}" dt="2018-11-01T14:18:57.945" v="1" actId="20577"/>
      <pc:docMkLst>
        <pc:docMk/>
      </pc:docMkLst>
      <pc:sldChg chg="modSp">
        <pc:chgData name="Brothers, Justin R" userId="S::jbrothers8@gatech.edu::a0a24c8f-157f-4c3a-bddf-e7ce0a48228d" providerId="AD" clId="Web-{798DB8DB-CF13-D0ED-4914-F839CE83F651}" dt="2018-11-01T14:18:57.945" v="1" actId="20577"/>
        <pc:sldMkLst>
          <pc:docMk/>
          <pc:sldMk cId="4235069382" sldId="265"/>
        </pc:sldMkLst>
        <pc:spChg chg="mod">
          <ac:chgData name="Brothers, Justin R" userId="S::jbrothers8@gatech.edu::a0a24c8f-157f-4c3a-bddf-e7ce0a48228d" providerId="AD" clId="Web-{798DB8DB-CF13-D0ED-4914-F839CE83F651}" dt="2018-11-01T14:18:57.945" v="1" actId="20577"/>
          <ac:spMkLst>
            <pc:docMk/>
            <pc:sldMk cId="4235069382" sldId="265"/>
            <ac:spMk id="6" creationId="{CB3FF5E6-3D86-47B1-AAA4-EE9D8225DD82}"/>
          </ac:spMkLst>
        </pc:spChg>
      </pc:sldChg>
    </pc:docChg>
  </pc:docChgLst>
  <pc:docChgLst>
    <pc:chgData name="Narreddy, Nachiketh" userId="S::nnarreddy3@gatech.edu::88d05f03-7d36-4973-abb8-77a0425d652f" providerId="AD" clId="Web-{02D90FE3-4823-4F5A-8A79-3595AE5CDA2A}"/>
    <pc:docChg chg="modSld">
      <pc:chgData name="Narreddy, Nachiketh" userId="S::nnarreddy3@gatech.edu::88d05f03-7d36-4973-abb8-77a0425d652f" providerId="AD" clId="Web-{02D90FE3-4823-4F5A-8A79-3595AE5CDA2A}" dt="2018-10-20T23:20:20.754" v="206" actId="20577"/>
      <pc:docMkLst>
        <pc:docMk/>
      </pc:docMkLst>
      <pc:sldChg chg="modSp">
        <pc:chgData name="Narreddy, Nachiketh" userId="S::nnarreddy3@gatech.edu::88d05f03-7d36-4973-abb8-77a0425d652f" providerId="AD" clId="Web-{02D90FE3-4823-4F5A-8A79-3595AE5CDA2A}" dt="2018-10-20T23:10:38.453" v="29" actId="20577"/>
        <pc:sldMkLst>
          <pc:docMk/>
          <pc:sldMk cId="1613932842" sldId="264"/>
        </pc:sldMkLst>
        <pc:spChg chg="mod">
          <ac:chgData name="Narreddy, Nachiketh" userId="S::nnarreddy3@gatech.edu::88d05f03-7d36-4973-abb8-77a0425d652f" providerId="AD" clId="Web-{02D90FE3-4823-4F5A-8A79-3595AE5CDA2A}" dt="2018-10-20T23:10:38.453" v="29" actId="20577"/>
          <ac:spMkLst>
            <pc:docMk/>
            <pc:sldMk cId="1613932842" sldId="264"/>
            <ac:spMk id="6" creationId="{CB3FF5E6-3D86-47B1-AAA4-EE9D8225DD82}"/>
          </ac:spMkLst>
        </pc:spChg>
      </pc:sldChg>
      <pc:sldChg chg="modSp">
        <pc:chgData name="Narreddy, Nachiketh" userId="S::nnarreddy3@gatech.edu::88d05f03-7d36-4973-abb8-77a0425d652f" providerId="AD" clId="Web-{02D90FE3-4823-4F5A-8A79-3595AE5CDA2A}" dt="2018-10-20T23:20:20.754" v="206" actId="20577"/>
        <pc:sldMkLst>
          <pc:docMk/>
          <pc:sldMk cId="2732649128" sldId="270"/>
        </pc:sldMkLst>
        <pc:spChg chg="mod">
          <ac:chgData name="Narreddy, Nachiketh" userId="S::nnarreddy3@gatech.edu::88d05f03-7d36-4973-abb8-77a0425d652f" providerId="AD" clId="Web-{02D90FE3-4823-4F5A-8A79-3595AE5CDA2A}" dt="2018-10-20T23:20:20.754" v="206" actId="20577"/>
          <ac:spMkLst>
            <pc:docMk/>
            <pc:sldMk cId="2732649128" sldId="270"/>
            <ac:spMk id="6" creationId="{CB3FF5E6-3D86-47B1-AAA4-EE9D8225DD82}"/>
          </ac:spMkLst>
        </pc:spChg>
      </pc:sldChg>
      <pc:sldChg chg="modSp">
        <pc:chgData name="Narreddy, Nachiketh" userId="S::nnarreddy3@gatech.edu::88d05f03-7d36-4973-abb8-77a0425d652f" providerId="AD" clId="Web-{02D90FE3-4823-4F5A-8A79-3595AE5CDA2A}" dt="2018-10-20T23:17:54.723" v="194" actId="1076"/>
        <pc:sldMkLst>
          <pc:docMk/>
          <pc:sldMk cId="3487261714" sldId="271"/>
        </pc:sldMkLst>
        <pc:spChg chg="mod">
          <ac:chgData name="Narreddy, Nachiketh" userId="S::nnarreddy3@gatech.edu::88d05f03-7d36-4973-abb8-77a0425d652f" providerId="AD" clId="Web-{02D90FE3-4823-4F5A-8A79-3595AE5CDA2A}" dt="2018-10-20T23:17:54.723" v="194" actId="1076"/>
          <ac:spMkLst>
            <pc:docMk/>
            <pc:sldMk cId="3487261714" sldId="271"/>
            <ac:spMk id="6" creationId="{CB3FF5E6-3D86-47B1-AAA4-EE9D8225DD82}"/>
          </ac:spMkLst>
        </pc:spChg>
      </pc:sldChg>
    </pc:docChg>
  </pc:docChgLst>
  <pc:docChgLst>
    <pc:chgData name="Guest User" userId="S::urn:spo:anon#0c7e03cc6a7d131bbde372425e8b1e2f11ae8ae8fd2c881ef990fa1c5a8d2663::" providerId="AD" clId="Web-{B85088DC-AC0E-F178-FEA5-F7EE86FCBFE9}"/>
    <pc:docChg chg="modSld">
      <pc:chgData name="Guest User" userId="S::urn:spo:anon#0c7e03cc6a7d131bbde372425e8b1e2f11ae8ae8fd2c881ef990fa1c5a8d2663::" providerId="AD" clId="Web-{B85088DC-AC0E-F178-FEA5-F7EE86FCBFE9}" dt="2018-10-22T15:01:18.538" v="1" actId="20577"/>
      <pc:docMkLst>
        <pc:docMk/>
      </pc:docMkLst>
      <pc:sldChg chg="modSp">
        <pc:chgData name="Guest User" userId="S::urn:spo:anon#0c7e03cc6a7d131bbde372425e8b1e2f11ae8ae8fd2c881ef990fa1c5a8d2663::" providerId="AD" clId="Web-{B85088DC-AC0E-F178-FEA5-F7EE86FCBFE9}" dt="2018-10-22T15:01:18.538" v="1" actId="20577"/>
        <pc:sldMkLst>
          <pc:docMk/>
          <pc:sldMk cId="3167418410" sldId="273"/>
        </pc:sldMkLst>
        <pc:spChg chg="mod">
          <ac:chgData name="Guest User" userId="S::urn:spo:anon#0c7e03cc6a7d131bbde372425e8b1e2f11ae8ae8fd2c881ef990fa1c5a8d2663::" providerId="AD" clId="Web-{B85088DC-AC0E-F178-FEA5-F7EE86FCBFE9}" dt="2018-10-22T15:01:18.538" v="1" actId="20577"/>
          <ac:spMkLst>
            <pc:docMk/>
            <pc:sldMk cId="3167418410" sldId="273"/>
            <ac:spMk id="6" creationId="{CB3FF5E6-3D86-47B1-AAA4-EE9D8225DD82}"/>
          </ac:spMkLst>
        </pc:spChg>
      </pc:sldChg>
    </pc:docChg>
  </pc:docChgLst>
  <pc:docChgLst>
    <pc:chgData name="Shah, Abdullah A" userId="S::ashah420@gatech.edu::a091e599-21cd-4102-ba19-b7806cd7d795" providerId="AD" clId="Web-{27A27072-7EC2-33BC-1295-F3C258F4ADC0}"/>
    <pc:docChg chg="modSld sldOrd modSection">
      <pc:chgData name="Shah, Abdullah A" userId="S::ashah420@gatech.edu::a091e599-21cd-4102-ba19-b7806cd7d795" providerId="AD" clId="Web-{27A27072-7EC2-33BC-1295-F3C258F4ADC0}" dt="2018-10-25T01:19:43.507" v="66" actId="20577"/>
      <pc:docMkLst>
        <pc:docMk/>
      </pc:docMkLst>
      <pc:sldChg chg="ord">
        <pc:chgData name="Shah, Abdullah A" userId="S::ashah420@gatech.edu::a091e599-21cd-4102-ba19-b7806cd7d795" providerId="AD" clId="Web-{27A27072-7EC2-33BC-1295-F3C258F4ADC0}" dt="2018-10-25T00:48:37.457" v="0" actId="20577"/>
        <pc:sldMkLst>
          <pc:docMk/>
          <pc:sldMk cId="4235069382" sldId="265"/>
        </pc:sldMkLst>
      </pc:sldChg>
    </pc:docChg>
  </pc:docChgLst>
  <pc:docChgLst>
    <pc:chgData name="Brothers, Justin R" userId="S::jbrothers8@gatech.edu::a0a24c8f-157f-4c3a-bddf-e7ce0a48228d" providerId="AD" clId="Web-{7976E509-D8F4-C61C-9639-AD9FD93DFBD2}"/>
    <pc:docChg chg="modSld">
      <pc:chgData name="Brothers, Justin R" userId="S::jbrothers8@gatech.edu::a0a24c8f-157f-4c3a-bddf-e7ce0a48228d" providerId="AD" clId="Web-{7976E509-D8F4-C61C-9639-AD9FD93DFBD2}" dt="2018-11-01T21:24:59.886" v="382"/>
      <pc:docMkLst>
        <pc:docMk/>
      </pc:docMkLst>
      <pc:sldChg chg="addSp delSp modSp">
        <pc:chgData name="Brothers, Justin R" userId="S::jbrothers8@gatech.edu::a0a24c8f-157f-4c3a-bddf-e7ce0a48228d" providerId="AD" clId="Web-{7976E509-D8F4-C61C-9639-AD9FD93DFBD2}" dt="2018-11-01T21:09:32.440" v="75" actId="14100"/>
        <pc:sldMkLst>
          <pc:docMk/>
          <pc:sldMk cId="440462144" sldId="259"/>
        </pc:sldMkLst>
        <pc:spChg chg="mod">
          <ac:chgData name="Brothers, Justin R" userId="S::jbrothers8@gatech.edu::a0a24c8f-157f-4c3a-bddf-e7ce0a48228d" providerId="AD" clId="Web-{7976E509-D8F4-C61C-9639-AD9FD93DFBD2}" dt="2018-11-01T21:06:30.792" v="54" actId="20577"/>
          <ac:spMkLst>
            <pc:docMk/>
            <pc:sldMk cId="440462144" sldId="259"/>
            <ac:spMk id="6" creationId="{90562E9F-ED12-4477-A876-523533D47BE1}"/>
          </ac:spMkLst>
        </pc:spChg>
        <pc:graphicFrameChg chg="mod modGraphic">
          <ac:chgData name="Brothers, Justin R" userId="S::jbrothers8@gatech.edu::a0a24c8f-157f-4c3a-bddf-e7ce0a48228d" providerId="AD" clId="Web-{7976E509-D8F4-C61C-9639-AD9FD93DFBD2}" dt="2018-11-01T21:03:41.613" v="45" actId="14100"/>
          <ac:graphicFrameMkLst>
            <pc:docMk/>
            <pc:sldMk cId="440462144" sldId="259"/>
            <ac:graphicFrameMk id="3" creationId="{2A3EE4AD-939D-4F34-A69C-2F323A7E349E}"/>
          </ac:graphicFrameMkLst>
        </pc:graphicFrameChg>
        <pc:picChg chg="del">
          <ac:chgData name="Brothers, Justin R" userId="S::jbrothers8@gatech.edu::a0a24c8f-157f-4c3a-bddf-e7ce0a48228d" providerId="AD" clId="Web-{7976E509-D8F4-C61C-9639-AD9FD93DFBD2}" dt="2018-11-01T21:06:32.214" v="55" actId="14100"/>
          <ac:picMkLst>
            <pc:docMk/>
            <pc:sldMk cId="440462144" sldId="259"/>
            <ac:picMk id="2" creationId="{5B0E0ABC-8531-44A7-AE0E-D31F711F11D7}"/>
          </ac:picMkLst>
        </pc:picChg>
        <pc:picChg chg="add del mod">
          <ac:chgData name="Brothers, Justin R" userId="S::jbrothers8@gatech.edu::a0a24c8f-157f-4c3a-bddf-e7ce0a48228d" providerId="AD" clId="Web-{7976E509-D8F4-C61C-9639-AD9FD93DFBD2}" dt="2018-11-01T21:08:56.017" v="64" actId="14100"/>
          <ac:picMkLst>
            <pc:docMk/>
            <pc:sldMk cId="440462144" sldId="259"/>
            <ac:picMk id="4" creationId="{2121AFC0-F5E6-42DC-8BD5-B26D9F2E8758}"/>
          </ac:picMkLst>
        </pc:picChg>
        <pc:picChg chg="del">
          <ac:chgData name="Brothers, Justin R" userId="S::jbrothers8@gatech.edu::a0a24c8f-157f-4c3a-bddf-e7ce0a48228d" providerId="AD" clId="Web-{7976E509-D8F4-C61C-9639-AD9FD93DFBD2}" dt="2018-11-01T21:06:33.933" v="56" actId="14100"/>
          <ac:picMkLst>
            <pc:docMk/>
            <pc:sldMk cId="440462144" sldId="259"/>
            <ac:picMk id="8" creationId="{6990863A-4C96-4A64-862A-B1164C224AB6}"/>
          </ac:picMkLst>
        </pc:picChg>
        <pc:picChg chg="add del mod">
          <ac:chgData name="Brothers, Justin R" userId="S::jbrothers8@gatech.edu::a0a24c8f-157f-4c3a-bddf-e7ce0a48228d" providerId="AD" clId="Web-{7976E509-D8F4-C61C-9639-AD9FD93DFBD2}" dt="2018-11-01T21:09:01.033" v="67" actId="14100"/>
          <ac:picMkLst>
            <pc:docMk/>
            <pc:sldMk cId="440462144" sldId="259"/>
            <ac:picMk id="9" creationId="{4A3E91D1-B5B9-4764-B418-57D614C409C1}"/>
          </ac:picMkLst>
        </pc:picChg>
        <pc:picChg chg="add mod">
          <ac:chgData name="Brothers, Justin R" userId="S::jbrothers8@gatech.edu::a0a24c8f-157f-4c3a-bddf-e7ce0a48228d" providerId="AD" clId="Web-{7976E509-D8F4-C61C-9639-AD9FD93DFBD2}" dt="2018-11-01T21:09:32.440" v="75" actId="14100"/>
          <ac:picMkLst>
            <pc:docMk/>
            <pc:sldMk cId="440462144" sldId="259"/>
            <ac:picMk id="11" creationId="{2F20BDC2-A33B-4CA5-91D4-8F2D7725063E}"/>
          </ac:picMkLst>
        </pc:picChg>
        <pc:picChg chg="add mod">
          <ac:chgData name="Brothers, Justin R" userId="S::jbrothers8@gatech.edu::a0a24c8f-157f-4c3a-bddf-e7ce0a48228d" providerId="AD" clId="Web-{7976E509-D8F4-C61C-9639-AD9FD93DFBD2}" dt="2018-11-01T21:09:19.299" v="72" actId="14100"/>
          <ac:picMkLst>
            <pc:docMk/>
            <pc:sldMk cId="440462144" sldId="259"/>
            <ac:picMk id="13" creationId="{EC1ADAF3-5C63-4CF9-BC8E-B91950D10F49}"/>
          </ac:picMkLst>
        </pc:picChg>
      </pc:sldChg>
      <pc:sldChg chg="modSp">
        <pc:chgData name="Brothers, Justin R" userId="S::jbrothers8@gatech.edu::a0a24c8f-157f-4c3a-bddf-e7ce0a48228d" providerId="AD" clId="Web-{7976E509-D8F4-C61C-9639-AD9FD93DFBD2}" dt="2018-11-01T21:11:09.304" v="90" actId="20577"/>
        <pc:sldMkLst>
          <pc:docMk/>
          <pc:sldMk cId="3113582893" sldId="262"/>
        </pc:sldMkLst>
        <pc:spChg chg="mod">
          <ac:chgData name="Brothers, Justin R" userId="S::jbrothers8@gatech.edu::a0a24c8f-157f-4c3a-bddf-e7ce0a48228d" providerId="AD" clId="Web-{7976E509-D8F4-C61C-9639-AD9FD93DFBD2}" dt="2018-11-01T21:11:09.304" v="90" actId="20577"/>
          <ac:spMkLst>
            <pc:docMk/>
            <pc:sldMk cId="3113582893" sldId="262"/>
            <ac:spMk id="6" creationId="{CB3FF5E6-3D86-47B1-AAA4-EE9D8225DD82}"/>
          </ac:spMkLst>
        </pc:spChg>
        <pc:graphicFrameChg chg="mod modGraphic">
          <ac:chgData name="Brothers, Justin R" userId="S::jbrothers8@gatech.edu::a0a24c8f-157f-4c3a-bddf-e7ce0a48228d" providerId="AD" clId="Web-{7976E509-D8F4-C61C-9639-AD9FD93DFBD2}" dt="2018-11-01T21:02:45.908" v="21" actId="20577"/>
          <ac:graphicFrameMkLst>
            <pc:docMk/>
            <pc:sldMk cId="3113582893" sldId="262"/>
            <ac:graphicFrameMk id="4" creationId="{43E2A9FC-C664-4C10-8A71-A48B2E2E667C}"/>
          </ac:graphicFrameMkLst>
        </pc:graphicFrameChg>
      </pc:sldChg>
      <pc:sldChg chg="modSp">
        <pc:chgData name="Brothers, Justin R" userId="S::jbrothers8@gatech.edu::a0a24c8f-157f-4c3a-bddf-e7ce0a48228d" providerId="AD" clId="Web-{7976E509-D8F4-C61C-9639-AD9FD93DFBD2}" dt="2018-11-01T21:11:48.274" v="99" actId="20577"/>
        <pc:sldMkLst>
          <pc:docMk/>
          <pc:sldMk cId="1613932842" sldId="264"/>
        </pc:sldMkLst>
        <pc:spChg chg="mod">
          <ac:chgData name="Brothers, Justin R" userId="S::jbrothers8@gatech.edu::a0a24c8f-157f-4c3a-bddf-e7ce0a48228d" providerId="AD" clId="Web-{7976E509-D8F4-C61C-9639-AD9FD93DFBD2}" dt="2018-11-01T21:11:48.274" v="99" actId="20577"/>
          <ac:spMkLst>
            <pc:docMk/>
            <pc:sldMk cId="1613932842" sldId="264"/>
            <ac:spMk id="6" creationId="{CB3FF5E6-3D86-47B1-AAA4-EE9D8225DD82}"/>
          </ac:spMkLst>
        </pc:spChg>
        <pc:graphicFrameChg chg="mod modGraphic">
          <ac:chgData name="Brothers, Justin R" userId="S::jbrothers8@gatech.edu::a0a24c8f-157f-4c3a-bddf-e7ce0a48228d" providerId="AD" clId="Web-{7976E509-D8F4-C61C-9639-AD9FD93DFBD2}" dt="2018-11-01T21:02:23.407" v="13" actId="20577"/>
          <ac:graphicFrameMkLst>
            <pc:docMk/>
            <pc:sldMk cId="1613932842" sldId="264"/>
            <ac:graphicFrameMk id="2" creationId="{06BD4973-27FA-4263-BAAA-F16022F6A6C5}"/>
          </ac:graphicFrameMkLst>
        </pc:graphicFrameChg>
      </pc:sldChg>
      <pc:sldChg chg="modSp">
        <pc:chgData name="Brothers, Justin R" userId="S::jbrothers8@gatech.edu::a0a24c8f-157f-4c3a-bddf-e7ce0a48228d" providerId="AD" clId="Web-{7976E509-D8F4-C61C-9639-AD9FD93DFBD2}" dt="2018-11-01T21:11:18.336" v="96" actId="20577"/>
        <pc:sldMkLst>
          <pc:docMk/>
          <pc:sldMk cId="3653464817" sldId="272"/>
        </pc:sldMkLst>
        <pc:spChg chg="mod">
          <ac:chgData name="Brothers, Justin R" userId="S::jbrothers8@gatech.edu::a0a24c8f-157f-4c3a-bddf-e7ce0a48228d" providerId="AD" clId="Web-{7976E509-D8F4-C61C-9639-AD9FD93DFBD2}" dt="2018-11-01T21:11:18.336" v="96" actId="20577"/>
          <ac:spMkLst>
            <pc:docMk/>
            <pc:sldMk cId="3653464817" sldId="272"/>
            <ac:spMk id="6" creationId="{CB3FF5E6-3D86-47B1-AAA4-EE9D8225DD82}"/>
          </ac:spMkLst>
        </pc:spChg>
      </pc:sldChg>
      <pc:sldChg chg="addSp delSp modSp">
        <pc:chgData name="Brothers, Justin R" userId="S::jbrothers8@gatech.edu::a0a24c8f-157f-4c3a-bddf-e7ce0a48228d" providerId="AD" clId="Web-{7976E509-D8F4-C61C-9639-AD9FD93DFBD2}" dt="2018-11-01T21:24:59.886" v="382"/>
        <pc:sldMkLst>
          <pc:docMk/>
          <pc:sldMk cId="3208262545" sldId="274"/>
        </pc:sldMkLst>
        <pc:spChg chg="add mod">
          <ac:chgData name="Brothers, Justin R" userId="S::jbrothers8@gatech.edu::a0a24c8f-157f-4c3a-bddf-e7ce0a48228d" providerId="AD" clId="Web-{7976E509-D8F4-C61C-9639-AD9FD93DFBD2}" dt="2018-11-01T21:17:28.835" v="199" actId="1076"/>
          <ac:spMkLst>
            <pc:docMk/>
            <pc:sldMk cId="3208262545" sldId="274"/>
            <ac:spMk id="4" creationId="{E5F5DB6E-DFB4-4EBA-B805-D53DADF47A71}"/>
          </ac:spMkLst>
        </pc:spChg>
        <pc:spChg chg="add del mod">
          <ac:chgData name="Brothers, Justin R" userId="S::jbrothers8@gatech.edu::a0a24c8f-157f-4c3a-bddf-e7ce0a48228d" providerId="AD" clId="Web-{7976E509-D8F4-C61C-9639-AD9FD93DFBD2}" dt="2018-11-01T21:24:59.886" v="382"/>
          <ac:spMkLst>
            <pc:docMk/>
            <pc:sldMk cId="3208262545" sldId="274"/>
            <ac:spMk id="9" creationId="{F715652B-FC42-4BB2-BC87-57AB6765EA1A}"/>
          </ac:spMkLst>
        </pc:spChg>
        <pc:spChg chg="add mod">
          <ac:chgData name="Brothers, Justin R" userId="S::jbrothers8@gatech.edu::a0a24c8f-157f-4c3a-bddf-e7ce0a48228d" providerId="AD" clId="Web-{7976E509-D8F4-C61C-9639-AD9FD93DFBD2}" dt="2018-11-01T21:16:48.568" v="190" actId="20577"/>
          <ac:spMkLst>
            <pc:docMk/>
            <pc:sldMk cId="3208262545" sldId="274"/>
            <ac:spMk id="10" creationId="{AC458253-E445-48DC-B7E4-5B9D8F9D85B7}"/>
          </ac:spMkLst>
        </pc:spChg>
        <pc:spChg chg="add del mod">
          <ac:chgData name="Brothers, Justin R" userId="S::jbrothers8@gatech.edu::a0a24c8f-157f-4c3a-bddf-e7ce0a48228d" providerId="AD" clId="Web-{7976E509-D8F4-C61C-9639-AD9FD93DFBD2}" dt="2018-11-01T21:19:12.221" v="217"/>
          <ac:spMkLst>
            <pc:docMk/>
            <pc:sldMk cId="3208262545" sldId="274"/>
            <ac:spMk id="12" creationId="{181239D2-05DF-41E0-9750-157B8BE6E8EA}"/>
          </ac:spMkLst>
        </pc:spChg>
        <pc:spChg chg="add mod">
          <ac:chgData name="Brothers, Justin R" userId="S::jbrothers8@gatech.edu::a0a24c8f-157f-4c3a-bddf-e7ce0a48228d" providerId="AD" clId="Web-{7976E509-D8F4-C61C-9639-AD9FD93DFBD2}" dt="2018-11-01T21:22:39.895" v="332" actId="20577"/>
          <ac:spMkLst>
            <pc:docMk/>
            <pc:sldMk cId="3208262545" sldId="274"/>
            <ac:spMk id="14" creationId="{D6EC8FC1-F72F-4B9C-BFAF-58F436B3E4C2}"/>
          </ac:spMkLst>
        </pc:spChg>
        <pc:picChg chg="mod">
          <ac:chgData name="Brothers, Justin R" userId="S::jbrothers8@gatech.edu::a0a24c8f-157f-4c3a-bddf-e7ce0a48228d" providerId="AD" clId="Web-{7976E509-D8F4-C61C-9639-AD9FD93DFBD2}" dt="2018-11-01T21:22:47.958" v="337" actId="1076"/>
          <ac:picMkLst>
            <pc:docMk/>
            <pc:sldMk cId="3208262545" sldId="274"/>
            <ac:picMk id="6" creationId="{97457289-E708-4626-B0C8-A7AA7D8393AC}"/>
          </ac:picMkLst>
        </pc:picChg>
        <pc:cxnChg chg="add mod">
          <ac:chgData name="Brothers, Justin R" userId="S::jbrothers8@gatech.edu::a0a24c8f-157f-4c3a-bddf-e7ce0a48228d" providerId="AD" clId="Web-{7976E509-D8F4-C61C-9639-AD9FD93DFBD2}" dt="2018-11-01T21:17:40.258" v="201" actId="14100"/>
          <ac:cxnSpMkLst>
            <pc:docMk/>
            <pc:sldMk cId="3208262545" sldId="274"/>
            <ac:cxnSpMk id="3" creationId="{81316F5A-11AC-4C35-BF59-91457BCB6F16}"/>
          </ac:cxnSpMkLst>
        </pc:cxnChg>
        <pc:cxnChg chg="add mod">
          <ac:chgData name="Brothers, Justin R" userId="S::jbrothers8@gatech.edu::a0a24c8f-157f-4c3a-bddf-e7ce0a48228d" providerId="AD" clId="Web-{7976E509-D8F4-C61C-9639-AD9FD93DFBD2}" dt="2018-11-01T21:17:43.742" v="202" actId="14100"/>
          <ac:cxnSpMkLst>
            <pc:docMk/>
            <pc:sldMk cId="3208262545" sldId="274"/>
            <ac:cxnSpMk id="5" creationId="{29D8CC80-DC48-4919-AB75-E995D718BC3F}"/>
          </ac:cxnSpMkLst>
        </pc:cxnChg>
        <pc:cxnChg chg="add mod">
          <ac:chgData name="Brothers, Justin R" userId="S::jbrothers8@gatech.edu::a0a24c8f-157f-4c3a-bddf-e7ce0a48228d" providerId="AD" clId="Web-{7976E509-D8F4-C61C-9639-AD9FD93DFBD2}" dt="2018-11-01T21:17:37.539" v="200" actId="14100"/>
          <ac:cxnSpMkLst>
            <pc:docMk/>
            <pc:sldMk cId="3208262545" sldId="274"/>
            <ac:cxnSpMk id="7" creationId="{DCA56831-0BCF-4C44-9188-4F3388325493}"/>
          </ac:cxnSpMkLst>
        </pc:cxnChg>
        <pc:cxnChg chg="add del mod">
          <ac:chgData name="Brothers, Justin R" userId="S::jbrothers8@gatech.edu::a0a24c8f-157f-4c3a-bddf-e7ce0a48228d" providerId="AD" clId="Web-{7976E509-D8F4-C61C-9639-AD9FD93DFBD2}" dt="2018-11-01T21:24:59.886" v="381"/>
          <ac:cxnSpMkLst>
            <pc:docMk/>
            <pc:sldMk cId="3208262545" sldId="274"/>
            <ac:cxnSpMk id="8" creationId="{E59EC123-C6AF-44FE-B815-2A3D04F6D42B}"/>
          </ac:cxnSpMkLst>
        </pc:cxnChg>
        <pc:cxnChg chg="add mod">
          <ac:chgData name="Brothers, Justin R" userId="S::jbrothers8@gatech.edu::a0a24c8f-157f-4c3a-bddf-e7ce0a48228d" providerId="AD" clId="Web-{7976E509-D8F4-C61C-9639-AD9FD93DFBD2}" dt="2018-11-01T21:17:00.397" v="195" actId="14100"/>
          <ac:cxnSpMkLst>
            <pc:docMk/>
            <pc:sldMk cId="3208262545" sldId="274"/>
            <ac:cxnSpMk id="11" creationId="{633A71F6-9063-4940-9E47-AB87CF02A344}"/>
          </ac:cxnSpMkLst>
        </pc:cxnChg>
        <pc:cxnChg chg="add del mod">
          <ac:chgData name="Brothers, Justin R" userId="S::jbrothers8@gatech.edu::a0a24c8f-157f-4c3a-bddf-e7ce0a48228d" providerId="AD" clId="Web-{7976E509-D8F4-C61C-9639-AD9FD93DFBD2}" dt="2018-11-01T21:19:09.262" v="216"/>
          <ac:cxnSpMkLst>
            <pc:docMk/>
            <pc:sldMk cId="3208262545" sldId="274"/>
            <ac:cxnSpMk id="13" creationId="{A77F7E52-88DD-4A88-BC09-4CB8CF44E1BA}"/>
          </ac:cxnSpMkLst>
        </pc:cxnChg>
        <pc:cxnChg chg="add mod">
          <ac:chgData name="Brothers, Justin R" userId="S::jbrothers8@gatech.edu::a0a24c8f-157f-4c3a-bddf-e7ce0a48228d" providerId="AD" clId="Web-{7976E509-D8F4-C61C-9639-AD9FD93DFBD2}" dt="2018-11-01T21:22:56.693" v="339" actId="14100"/>
          <ac:cxnSpMkLst>
            <pc:docMk/>
            <pc:sldMk cId="3208262545" sldId="274"/>
            <ac:cxnSpMk id="15" creationId="{565C922A-AB95-47C1-8ECA-38ADFA4AEF40}"/>
          </ac:cxnSpMkLst>
        </pc:cxnChg>
        <pc:cxnChg chg="add mod">
          <ac:chgData name="Brothers, Justin R" userId="S::jbrothers8@gatech.edu::a0a24c8f-157f-4c3a-bddf-e7ce0a48228d" providerId="AD" clId="Web-{7976E509-D8F4-C61C-9639-AD9FD93DFBD2}" dt="2018-11-01T21:23:05.084" v="342" actId="14100"/>
          <ac:cxnSpMkLst>
            <pc:docMk/>
            <pc:sldMk cId="3208262545" sldId="274"/>
            <ac:cxnSpMk id="16" creationId="{6DDF9B27-44E8-431E-B6B9-FA9BA60D10C2}"/>
          </ac:cxnSpMkLst>
        </pc:cxnChg>
      </pc:sldChg>
      <pc:sldChg chg="addSp delSp modSp">
        <pc:chgData name="Brothers, Justin R" userId="S::jbrothers8@gatech.edu::a0a24c8f-157f-4c3a-bddf-e7ce0a48228d" providerId="AD" clId="Web-{7976E509-D8F4-C61C-9639-AD9FD93DFBD2}" dt="2018-11-01T21:24:56.854" v="380"/>
        <pc:sldMkLst>
          <pc:docMk/>
          <pc:sldMk cId="2400973305" sldId="283"/>
        </pc:sldMkLst>
        <pc:spChg chg="add mod">
          <ac:chgData name="Brothers, Justin R" userId="S::jbrothers8@gatech.edu::a0a24c8f-157f-4c3a-bddf-e7ce0a48228d" providerId="AD" clId="Web-{7976E509-D8F4-C61C-9639-AD9FD93DFBD2}" dt="2018-11-01T21:21:04.907" v="250" actId="20577"/>
          <ac:spMkLst>
            <pc:docMk/>
            <pc:sldMk cId="2400973305" sldId="283"/>
            <ac:spMk id="10" creationId="{6F7F0B12-FDE6-4690-B130-85FF3367C095}"/>
          </ac:spMkLst>
        </pc:spChg>
        <pc:spChg chg="add mod">
          <ac:chgData name="Brothers, Justin R" userId="S::jbrothers8@gatech.edu::a0a24c8f-157f-4c3a-bddf-e7ce0a48228d" providerId="AD" clId="Web-{7976E509-D8F4-C61C-9639-AD9FD93DFBD2}" dt="2018-11-01T21:21:19.017" v="283" actId="20577"/>
          <ac:spMkLst>
            <pc:docMk/>
            <pc:sldMk cId="2400973305" sldId="283"/>
            <ac:spMk id="11" creationId="{CBCB3B71-1979-4DF5-80CB-D65E34468B3A}"/>
          </ac:spMkLst>
        </pc:spChg>
        <pc:spChg chg="add del mod">
          <ac:chgData name="Brothers, Justin R" userId="S::jbrothers8@gatech.edu::a0a24c8f-157f-4c3a-bddf-e7ce0a48228d" providerId="AD" clId="Web-{7976E509-D8F4-C61C-9639-AD9FD93DFBD2}" dt="2018-11-01T21:24:56.854" v="380"/>
          <ac:spMkLst>
            <pc:docMk/>
            <pc:sldMk cId="2400973305" sldId="283"/>
            <ac:spMk id="15" creationId="{AF369260-E2DE-40DD-AE61-1B0AABFF4A70}"/>
          </ac:spMkLst>
        </pc:spChg>
        <pc:cxnChg chg="add mod">
          <ac:chgData name="Brothers, Justin R" userId="S::jbrothers8@gatech.edu::a0a24c8f-157f-4c3a-bddf-e7ce0a48228d" providerId="AD" clId="Web-{7976E509-D8F4-C61C-9639-AD9FD93DFBD2}" dt="2018-11-01T21:20:49.235" v="239" actId="14100"/>
          <ac:cxnSpMkLst>
            <pc:docMk/>
            <pc:sldMk cId="2400973305" sldId="283"/>
            <ac:cxnSpMk id="3" creationId="{7EE367C7-311A-4184-9A02-5C6A8FC576F6}"/>
          </ac:cxnSpMkLst>
        </pc:cxnChg>
        <pc:cxnChg chg="add del mod">
          <ac:chgData name="Brothers, Justin R" userId="S::jbrothers8@gatech.edu::a0a24c8f-157f-4c3a-bddf-e7ce0a48228d" providerId="AD" clId="Web-{7976E509-D8F4-C61C-9639-AD9FD93DFBD2}" dt="2018-11-01T21:20:41.719" v="237"/>
          <ac:cxnSpMkLst>
            <pc:docMk/>
            <pc:sldMk cId="2400973305" sldId="283"/>
            <ac:cxnSpMk id="6" creationId="{7FB2B48A-5B63-43FB-80B0-18A99DB730C8}"/>
          </ac:cxnSpMkLst>
        </pc:cxnChg>
        <pc:cxnChg chg="add del mod">
          <ac:chgData name="Brothers, Justin R" userId="S::jbrothers8@gatech.edu::a0a24c8f-157f-4c3a-bddf-e7ce0a48228d" providerId="AD" clId="Web-{7976E509-D8F4-C61C-9639-AD9FD93DFBD2}" dt="2018-11-01T21:20:37.234" v="236"/>
          <ac:cxnSpMkLst>
            <pc:docMk/>
            <pc:sldMk cId="2400973305" sldId="283"/>
            <ac:cxnSpMk id="7" creationId="{CD922503-6E82-404F-8A41-DB8613766949}"/>
          </ac:cxnSpMkLst>
        </pc:cxnChg>
        <pc:cxnChg chg="add mod">
          <ac:chgData name="Brothers, Justin R" userId="S::jbrothers8@gatech.edu::a0a24c8f-157f-4c3a-bddf-e7ce0a48228d" providerId="AD" clId="Web-{7976E509-D8F4-C61C-9639-AD9FD93DFBD2}" dt="2018-11-01T21:20:44.750" v="238" actId="14100"/>
          <ac:cxnSpMkLst>
            <pc:docMk/>
            <pc:sldMk cId="2400973305" sldId="283"/>
            <ac:cxnSpMk id="8" creationId="{1EE35002-47C5-45D8-B1BB-18D1829F248B}"/>
          </ac:cxnSpMkLst>
        </pc:cxnChg>
        <pc:cxnChg chg="add mod">
          <ac:chgData name="Brothers, Justin R" userId="S::jbrothers8@gatech.edu::a0a24c8f-157f-4c3a-bddf-e7ce0a48228d" providerId="AD" clId="Web-{7976E509-D8F4-C61C-9639-AD9FD93DFBD2}" dt="2018-11-01T21:21:47.910" v="293" actId="14100"/>
          <ac:cxnSpMkLst>
            <pc:docMk/>
            <pc:sldMk cId="2400973305" sldId="283"/>
            <ac:cxnSpMk id="12" creationId="{32711910-0D7E-4B02-A848-E46BE5A55289}"/>
          </ac:cxnSpMkLst>
        </pc:cxnChg>
        <pc:cxnChg chg="add mod">
          <ac:chgData name="Brothers, Justin R" userId="S::jbrothers8@gatech.edu::a0a24c8f-157f-4c3a-bddf-e7ce0a48228d" providerId="AD" clId="Web-{7976E509-D8F4-C61C-9639-AD9FD93DFBD2}" dt="2018-11-01T21:21:44.581" v="292" actId="14100"/>
          <ac:cxnSpMkLst>
            <pc:docMk/>
            <pc:sldMk cId="2400973305" sldId="283"/>
            <ac:cxnSpMk id="13" creationId="{E277305B-5C4F-4896-A9C8-64E053E212AE}"/>
          </ac:cxnSpMkLst>
        </pc:cxnChg>
        <pc:cxnChg chg="add del mod">
          <ac:chgData name="Brothers, Justin R" userId="S::jbrothers8@gatech.edu::a0a24c8f-157f-4c3a-bddf-e7ce0a48228d" providerId="AD" clId="Web-{7976E509-D8F4-C61C-9639-AD9FD93DFBD2}" dt="2018-11-01T21:24:56.854" v="380"/>
          <ac:cxnSpMkLst>
            <pc:docMk/>
            <pc:sldMk cId="2400973305" sldId="283"/>
            <ac:cxnSpMk id="14" creationId="{1797591C-0E9F-4AFE-9C79-64ECB0C2D5C7}"/>
          </ac:cxnSpMkLst>
        </pc:cxnChg>
        <pc:cxnChg chg="add del mod">
          <ac:chgData name="Brothers, Justin R" userId="S::jbrothers8@gatech.edu::a0a24c8f-157f-4c3a-bddf-e7ce0a48228d" providerId="AD" clId="Web-{7976E509-D8F4-C61C-9639-AD9FD93DFBD2}" dt="2018-11-01T21:24:45.745" v="367"/>
          <ac:cxnSpMkLst>
            <pc:docMk/>
            <pc:sldMk cId="2400973305" sldId="283"/>
            <ac:cxnSpMk id="16" creationId="{0919521C-AA9F-4DE6-8125-E6B9771A6F93}"/>
          </ac:cxnSpMkLst>
        </pc:cxnChg>
      </pc:sldChg>
    </pc:docChg>
  </pc:docChgLst>
  <pc:docChgLst>
    <pc:chgData name="Sabnis, Arjun R" userId="S::asabnis7@gatech.edu::7714c8bc-9951-41c4-a0af-07bbf342af57" providerId="AD" clId="Web-{3C1B114A-DF12-533A-CBD4-6BEDAFA62A05}"/>
    <pc:docChg chg="addSld modSld modSection">
      <pc:chgData name="Sabnis, Arjun R" userId="S::asabnis7@gatech.edu::7714c8bc-9951-41c4-a0af-07bbf342af57" providerId="AD" clId="Web-{3C1B114A-DF12-533A-CBD4-6BEDAFA62A05}" dt="2018-10-30T00:18:48.061" v="572" actId="20577"/>
      <pc:docMkLst>
        <pc:docMk/>
      </pc:docMkLst>
      <pc:sldChg chg="modSp">
        <pc:chgData name="Sabnis, Arjun R" userId="S::asabnis7@gatech.edu::7714c8bc-9951-41c4-a0af-07bbf342af57" providerId="AD" clId="Web-{3C1B114A-DF12-533A-CBD4-6BEDAFA62A05}" dt="2018-10-29T23:41:49.627" v="284" actId="20577"/>
        <pc:sldMkLst>
          <pc:docMk/>
          <pc:sldMk cId="351817733" sldId="261"/>
        </pc:sldMkLst>
        <pc:spChg chg="mod">
          <ac:chgData name="Sabnis, Arjun R" userId="S::asabnis7@gatech.edu::7714c8bc-9951-41c4-a0af-07bbf342af57" providerId="AD" clId="Web-{3C1B114A-DF12-533A-CBD4-6BEDAFA62A05}" dt="2018-10-29T23:41:49.627" v="284" actId="20577"/>
          <ac:spMkLst>
            <pc:docMk/>
            <pc:sldMk cId="351817733" sldId="261"/>
            <ac:spMk id="10" creationId="{4B2ABC91-BCC6-4437-BE63-DAA2EADCEAE6}"/>
          </ac:spMkLst>
        </pc:spChg>
      </pc:sldChg>
      <pc:sldChg chg="addSp delSp modSp">
        <pc:chgData name="Sabnis, Arjun R" userId="S::asabnis7@gatech.edu::7714c8bc-9951-41c4-a0af-07bbf342af57" providerId="AD" clId="Web-{3C1B114A-DF12-533A-CBD4-6BEDAFA62A05}" dt="2018-10-30T00:02:44.977" v="300" actId="1076"/>
        <pc:sldMkLst>
          <pc:docMk/>
          <pc:sldMk cId="3085964054" sldId="269"/>
        </pc:sldMkLst>
        <pc:picChg chg="del">
          <ac:chgData name="Sabnis, Arjun R" userId="S::asabnis7@gatech.edu::7714c8bc-9951-41c4-a0af-07bbf342af57" providerId="AD" clId="Web-{3C1B114A-DF12-533A-CBD4-6BEDAFA62A05}" dt="2018-10-29T23:58:39.712" v="286" actId="1076"/>
          <ac:picMkLst>
            <pc:docMk/>
            <pc:sldMk cId="3085964054" sldId="269"/>
            <ac:picMk id="3" creationId="{8C50CCC6-A796-4EA3-97B1-04FC356BA17C}"/>
          </ac:picMkLst>
        </pc:picChg>
        <pc:picChg chg="add del mod">
          <ac:chgData name="Sabnis, Arjun R" userId="S::asabnis7@gatech.edu::7714c8bc-9951-41c4-a0af-07bbf342af57" providerId="AD" clId="Web-{3C1B114A-DF12-533A-CBD4-6BEDAFA62A05}" dt="2018-10-29T23:58:59.492" v="290" actId="1076"/>
          <ac:picMkLst>
            <pc:docMk/>
            <pc:sldMk cId="3085964054" sldId="269"/>
            <ac:picMk id="4" creationId="{37ACB239-E840-48FF-BC3F-BE9F5A22102F}"/>
          </ac:picMkLst>
        </pc:picChg>
        <pc:picChg chg="add del mod">
          <ac:chgData name="Sabnis, Arjun R" userId="S::asabnis7@gatech.edu::7714c8bc-9951-41c4-a0af-07bbf342af57" providerId="AD" clId="Web-{3C1B114A-DF12-533A-CBD4-6BEDAFA62A05}" dt="2018-10-30T00:02:19.321" v="296" actId="1076"/>
          <ac:picMkLst>
            <pc:docMk/>
            <pc:sldMk cId="3085964054" sldId="269"/>
            <ac:picMk id="6" creationId="{A1ABD3C1-6A2F-46A0-87B8-F27A3E6D3D1B}"/>
          </ac:picMkLst>
        </pc:picChg>
        <pc:picChg chg="add mod">
          <ac:chgData name="Sabnis, Arjun R" userId="S::asabnis7@gatech.edu::7714c8bc-9951-41c4-a0af-07bbf342af57" providerId="AD" clId="Web-{3C1B114A-DF12-533A-CBD4-6BEDAFA62A05}" dt="2018-10-30T00:02:44.977" v="300" actId="1076"/>
          <ac:picMkLst>
            <pc:docMk/>
            <pc:sldMk cId="3085964054" sldId="269"/>
            <ac:picMk id="8" creationId="{74EC7F79-077E-49AC-A978-ED559FAACECA}"/>
          </ac:picMkLst>
        </pc:picChg>
      </pc:sldChg>
      <pc:sldChg chg="modSp">
        <pc:chgData name="Sabnis, Arjun R" userId="S::asabnis7@gatech.edu::7714c8bc-9951-41c4-a0af-07bbf342af57" providerId="AD" clId="Web-{3C1B114A-DF12-533A-CBD4-6BEDAFA62A05}" dt="2018-10-29T23:15:25.617" v="1" actId="1076"/>
        <pc:sldMkLst>
          <pc:docMk/>
          <pc:sldMk cId="3487261714" sldId="271"/>
        </pc:sldMkLst>
        <pc:spChg chg="mod">
          <ac:chgData name="Sabnis, Arjun R" userId="S::asabnis7@gatech.edu::7714c8bc-9951-41c4-a0af-07bbf342af57" providerId="AD" clId="Web-{3C1B114A-DF12-533A-CBD4-6BEDAFA62A05}" dt="2018-10-29T23:15:25.617" v="1" actId="1076"/>
          <ac:spMkLst>
            <pc:docMk/>
            <pc:sldMk cId="3487261714" sldId="271"/>
            <ac:spMk id="6" creationId="{CB3FF5E6-3D86-47B1-AAA4-EE9D8225DD82}"/>
          </ac:spMkLst>
        </pc:spChg>
      </pc:sldChg>
      <pc:sldChg chg="delSp modSp new">
        <pc:chgData name="Sabnis, Arjun R" userId="S::asabnis7@gatech.edu::7714c8bc-9951-41c4-a0af-07bbf342af57" providerId="AD" clId="Web-{3C1B114A-DF12-533A-CBD4-6BEDAFA62A05}" dt="2018-10-30T00:18:48.061" v="572" actId="20577"/>
        <pc:sldMkLst>
          <pc:docMk/>
          <pc:sldMk cId="185686816" sldId="285"/>
        </pc:sldMkLst>
        <pc:spChg chg="mod">
          <ac:chgData name="Sabnis, Arjun R" userId="S::asabnis7@gatech.edu::7714c8bc-9951-41c4-a0af-07bbf342af57" providerId="AD" clId="Web-{3C1B114A-DF12-533A-CBD4-6BEDAFA62A05}" dt="2018-10-30T00:10:04.402" v="315" actId="20577"/>
          <ac:spMkLst>
            <pc:docMk/>
            <pc:sldMk cId="185686816" sldId="285"/>
            <ac:spMk id="2" creationId="{858DF99B-65AF-444D-BFE8-D3C14D0E0DB3}"/>
          </ac:spMkLst>
        </pc:spChg>
        <pc:spChg chg="mod">
          <ac:chgData name="Sabnis, Arjun R" userId="S::asabnis7@gatech.edu::7714c8bc-9951-41c4-a0af-07bbf342af57" providerId="AD" clId="Web-{3C1B114A-DF12-533A-CBD4-6BEDAFA62A05}" dt="2018-10-30T00:18:48.061" v="572" actId="20577"/>
          <ac:spMkLst>
            <pc:docMk/>
            <pc:sldMk cId="185686816" sldId="285"/>
            <ac:spMk id="3" creationId="{0493BD71-1BF8-42D1-AC38-F5512CABC42A}"/>
          </ac:spMkLst>
        </pc:spChg>
        <pc:spChg chg="del">
          <ac:chgData name="Sabnis, Arjun R" userId="S::asabnis7@gatech.edu::7714c8bc-9951-41c4-a0af-07bbf342af57" providerId="AD" clId="Web-{3C1B114A-DF12-533A-CBD4-6BEDAFA62A05}" dt="2018-10-30T00:10:07.902" v="316" actId="20577"/>
          <ac:spMkLst>
            <pc:docMk/>
            <pc:sldMk cId="185686816" sldId="285"/>
            <ac:spMk id="4" creationId="{A6BCD9A7-FFB8-48C2-B7BB-2A7EBC91A269}"/>
          </ac:spMkLst>
        </pc:spChg>
      </pc:sldChg>
    </pc:docChg>
  </pc:docChgLst>
  <pc:docChgLst>
    <pc:chgData name="Dowd, Elliot T" userId="S::edowd6@gatech.edu::758862ee-7fe4-4da8-a944-15880ba1e755" providerId="AD" clId="Web-{67E29BD7-43C4-9CEA-C31E-3D615E1BC129}"/>
    <pc:docChg chg="modSld">
      <pc:chgData name="Dowd, Elliot T" userId="S::edowd6@gatech.edu::758862ee-7fe4-4da8-a944-15880ba1e755" providerId="AD" clId="Web-{67E29BD7-43C4-9CEA-C31E-3D615E1BC129}" dt="2018-10-29T19:06:00.459" v="12" actId="1076"/>
      <pc:docMkLst>
        <pc:docMk/>
      </pc:docMkLst>
      <pc:sldChg chg="addSp delSp modSp">
        <pc:chgData name="Dowd, Elliot T" userId="S::edowd6@gatech.edu::758862ee-7fe4-4da8-a944-15880ba1e755" providerId="AD" clId="Web-{67E29BD7-43C4-9CEA-C31E-3D615E1BC129}" dt="2018-10-29T19:06:00.459" v="12" actId="1076"/>
        <pc:sldMkLst>
          <pc:docMk/>
          <pc:sldMk cId="3208262545" sldId="274"/>
        </pc:sldMkLst>
        <pc:spChg chg="add del mod">
          <ac:chgData name="Dowd, Elliot T" userId="S::edowd6@gatech.edu::758862ee-7fe4-4da8-a944-15880ba1e755" providerId="AD" clId="Web-{67E29BD7-43C4-9CEA-C31E-3D615E1BC129}" dt="2018-10-29T19:01:51.280" v="1" actId="1076"/>
          <ac:spMkLst>
            <pc:docMk/>
            <pc:sldMk cId="3208262545" sldId="274"/>
            <ac:spMk id="4" creationId="{A40575D0-8885-4DA2-AADC-ACAFD6486E02}"/>
          </ac:spMkLst>
        </pc:spChg>
        <pc:picChg chg="add mod ord">
          <ac:chgData name="Dowd, Elliot T" userId="S::edowd6@gatech.edu::758862ee-7fe4-4da8-a944-15880ba1e755" providerId="AD" clId="Web-{67E29BD7-43C4-9CEA-C31E-3D615E1BC129}" dt="2018-10-29T19:06:00.459" v="12" actId="1076"/>
          <ac:picMkLst>
            <pc:docMk/>
            <pc:sldMk cId="3208262545" sldId="274"/>
            <ac:picMk id="5" creationId="{A22F65D3-F3D6-4BE9-9C4B-683B1C810968}"/>
          </ac:picMkLst>
        </pc:picChg>
        <pc:picChg chg="del">
          <ac:chgData name="Dowd, Elliot T" userId="S::edowd6@gatech.edu::758862ee-7fe4-4da8-a944-15880ba1e755" providerId="AD" clId="Web-{67E29BD7-43C4-9CEA-C31E-3D615E1BC129}" dt="2018-10-29T19:01:48.577" v="0" actId="1076"/>
          <ac:picMkLst>
            <pc:docMk/>
            <pc:sldMk cId="3208262545" sldId="274"/>
            <ac:picMk id="6" creationId="{97457289-E708-4626-B0C8-A7AA7D8393AC}"/>
          </ac:picMkLst>
        </pc:picChg>
      </pc:sldChg>
    </pc:docChg>
  </pc:docChgLst>
  <pc:docChgLst>
    <pc:chgData name="Brothers, Justin R" userId="S::jbrothers8@gatech.edu::a0a24c8f-157f-4c3a-bddf-e7ce0a48228d" providerId="AD" clId="Web-{5700E7B6-AB15-B2DA-F904-653D10F13096}"/>
    <pc:docChg chg="modSld">
      <pc:chgData name="Brothers, Justin R" userId="S::jbrothers8@gatech.edu::a0a24c8f-157f-4c3a-bddf-e7ce0a48228d" providerId="AD" clId="Web-{5700E7B6-AB15-B2DA-F904-653D10F13096}" dt="2018-10-26T03:29:10.969" v="187"/>
      <pc:docMkLst>
        <pc:docMk/>
      </pc:docMkLst>
      <pc:sldChg chg="addSp modSp">
        <pc:chgData name="Brothers, Justin R" userId="S::jbrothers8@gatech.edu::a0a24c8f-157f-4c3a-bddf-e7ce0a48228d" providerId="AD" clId="Web-{5700E7B6-AB15-B2DA-F904-653D10F13096}" dt="2018-10-26T03:29:10.969" v="187"/>
        <pc:sldMkLst>
          <pc:docMk/>
          <pc:sldMk cId="1613932842" sldId="264"/>
        </pc:sldMkLst>
        <pc:graphicFrameChg chg="mod modGraphic">
          <ac:chgData name="Brothers, Justin R" userId="S::jbrothers8@gatech.edu::a0a24c8f-157f-4c3a-bddf-e7ce0a48228d" providerId="AD" clId="Web-{5700E7B6-AB15-B2DA-F904-653D10F13096}" dt="2018-10-26T03:29:10.969" v="187"/>
          <ac:graphicFrameMkLst>
            <pc:docMk/>
            <pc:sldMk cId="1613932842" sldId="264"/>
            <ac:graphicFrameMk id="2" creationId="{06BD4973-27FA-4263-BAAA-F16022F6A6C5}"/>
          </ac:graphicFrameMkLst>
        </pc:graphicFrameChg>
        <pc:picChg chg="add mod">
          <ac:chgData name="Brothers, Justin R" userId="S::jbrothers8@gatech.edu::a0a24c8f-157f-4c3a-bddf-e7ce0a48228d" providerId="AD" clId="Web-{5700E7B6-AB15-B2DA-F904-653D10F13096}" dt="2018-10-26T03:25:34.484" v="137" actId="1076"/>
          <ac:picMkLst>
            <pc:docMk/>
            <pc:sldMk cId="1613932842" sldId="264"/>
            <ac:picMk id="3" creationId="{27430100-6CEA-4C55-BB65-6DE69C7FE3EA}"/>
          </ac:picMkLst>
        </pc:picChg>
      </pc:sldChg>
      <pc:sldChg chg="addSp delSp modSp">
        <pc:chgData name="Brothers, Justin R" userId="S::jbrothers8@gatech.edu::a0a24c8f-157f-4c3a-bddf-e7ce0a48228d" providerId="AD" clId="Web-{5700E7B6-AB15-B2DA-F904-653D10F13096}" dt="2018-10-26T03:27:38.250" v="154" actId="20577"/>
        <pc:sldMkLst>
          <pc:docMk/>
          <pc:sldMk cId="2732649128" sldId="270"/>
        </pc:sldMkLst>
        <pc:spChg chg="mod">
          <ac:chgData name="Brothers, Justin R" userId="S::jbrothers8@gatech.edu::a0a24c8f-157f-4c3a-bddf-e7ce0a48228d" providerId="AD" clId="Web-{5700E7B6-AB15-B2DA-F904-653D10F13096}" dt="2018-10-26T03:18:22.137" v="23" actId="1076"/>
          <ac:spMkLst>
            <pc:docMk/>
            <pc:sldMk cId="2732649128" sldId="270"/>
            <ac:spMk id="2" creationId="{F9A64BF5-D12F-4D68-BC46-A2BBD7BC23FD}"/>
          </ac:spMkLst>
        </pc:spChg>
        <pc:spChg chg="mod">
          <ac:chgData name="Brothers, Justin R" userId="S::jbrothers8@gatech.edu::a0a24c8f-157f-4c3a-bddf-e7ce0a48228d" providerId="AD" clId="Web-{5700E7B6-AB15-B2DA-F904-653D10F13096}" dt="2018-10-26T03:18:22.200" v="27" actId="1076"/>
          <ac:spMkLst>
            <pc:docMk/>
            <pc:sldMk cId="2732649128" sldId="270"/>
            <ac:spMk id="3" creationId="{D55B44E3-4093-40CA-8D15-A2E6D5AC6383}"/>
          </ac:spMkLst>
        </pc:spChg>
        <pc:spChg chg="add del">
          <ac:chgData name="Brothers, Justin R" userId="S::jbrothers8@gatech.edu::a0a24c8f-157f-4c3a-bddf-e7ce0a48228d" providerId="AD" clId="Web-{5700E7B6-AB15-B2DA-F904-653D10F13096}" dt="2018-10-26T03:18:37.216" v="43" actId="20577"/>
          <ac:spMkLst>
            <pc:docMk/>
            <pc:sldMk cId="2732649128" sldId="270"/>
            <ac:spMk id="4" creationId="{D61CFA1D-A345-4FEA-B396-5AFB60EBD9C2}"/>
          </ac:spMkLst>
        </pc:spChg>
        <pc:spChg chg="mod">
          <ac:chgData name="Brothers, Justin R" userId="S::jbrothers8@gatech.edu::a0a24c8f-157f-4c3a-bddf-e7ce0a48228d" providerId="AD" clId="Web-{5700E7B6-AB15-B2DA-F904-653D10F13096}" dt="2018-10-26T03:27:38.250" v="154" actId="20577"/>
          <ac:spMkLst>
            <pc:docMk/>
            <pc:sldMk cId="2732649128" sldId="270"/>
            <ac:spMk id="6" creationId="{CB3FF5E6-3D86-47B1-AAA4-EE9D8225DD82}"/>
          </ac:spMkLst>
        </pc:spChg>
        <pc:spChg chg="mod">
          <ac:chgData name="Brothers, Justin R" userId="S::jbrothers8@gatech.edu::a0a24c8f-157f-4c3a-bddf-e7ce0a48228d" providerId="AD" clId="Web-{5700E7B6-AB15-B2DA-F904-653D10F13096}" dt="2018-10-26T03:18:22.153" v="24" actId="1076"/>
          <ac:spMkLst>
            <pc:docMk/>
            <pc:sldMk cId="2732649128" sldId="270"/>
            <ac:spMk id="7" creationId="{B1B5F697-0E45-45CF-AD0C-93EED299DCE0}"/>
          </ac:spMkLst>
        </pc:spChg>
        <pc:spChg chg="mod">
          <ac:chgData name="Brothers, Justin R" userId="S::jbrothers8@gatech.edu::a0a24c8f-157f-4c3a-bddf-e7ce0a48228d" providerId="AD" clId="Web-{5700E7B6-AB15-B2DA-F904-653D10F13096}" dt="2018-10-26T03:18:22.168" v="25" actId="1076"/>
          <ac:spMkLst>
            <pc:docMk/>
            <pc:sldMk cId="2732649128" sldId="270"/>
            <ac:spMk id="8" creationId="{FCC57086-3227-4A79-8D70-02F7823E9089}"/>
          </ac:spMkLst>
        </pc:spChg>
        <pc:spChg chg="mod">
          <ac:chgData name="Brothers, Justin R" userId="S::jbrothers8@gatech.edu::a0a24c8f-157f-4c3a-bddf-e7ce0a48228d" providerId="AD" clId="Web-{5700E7B6-AB15-B2DA-F904-653D10F13096}" dt="2018-10-26T03:18:22.184" v="26" actId="1076"/>
          <ac:spMkLst>
            <pc:docMk/>
            <pc:sldMk cId="2732649128" sldId="270"/>
            <ac:spMk id="9" creationId="{60404CB2-AB95-41A8-A277-24C2A5461D1A}"/>
          </ac:spMkLst>
        </pc:spChg>
        <pc:spChg chg="mod">
          <ac:chgData name="Brothers, Justin R" userId="S::jbrothers8@gatech.edu::a0a24c8f-157f-4c3a-bddf-e7ce0a48228d" providerId="AD" clId="Web-{5700E7B6-AB15-B2DA-F904-653D10F13096}" dt="2018-10-26T03:18:22.200" v="28" actId="1076"/>
          <ac:spMkLst>
            <pc:docMk/>
            <pc:sldMk cId="2732649128" sldId="270"/>
            <ac:spMk id="10" creationId="{061A4896-C92D-4DCD-A82E-761F7E57983A}"/>
          </ac:spMkLst>
        </pc:spChg>
        <pc:spChg chg="add del mod">
          <ac:chgData name="Brothers, Justin R" userId="S::jbrothers8@gatech.edu::a0a24c8f-157f-4c3a-bddf-e7ce0a48228d" providerId="AD" clId="Web-{5700E7B6-AB15-B2DA-F904-653D10F13096}" dt="2018-10-26T03:19:33.809" v="59" actId="20577"/>
          <ac:spMkLst>
            <pc:docMk/>
            <pc:sldMk cId="2732649128" sldId="270"/>
            <ac:spMk id="21" creationId="{43973C10-7967-4737-995E-91F0BD9538A5}"/>
          </ac:spMkLst>
        </pc:spChg>
        <pc:spChg chg="add del mod">
          <ac:chgData name="Brothers, Justin R" userId="S::jbrothers8@gatech.edu::a0a24c8f-157f-4c3a-bddf-e7ce0a48228d" providerId="AD" clId="Web-{5700E7B6-AB15-B2DA-F904-653D10F13096}" dt="2018-10-26T03:19:44.200" v="61" actId="20577"/>
          <ac:spMkLst>
            <pc:docMk/>
            <pc:sldMk cId="2732649128" sldId="270"/>
            <ac:spMk id="23" creationId="{5DA28D0C-03E1-4C7E-9628-5E31D8024C53}"/>
          </ac:spMkLst>
        </pc:spChg>
        <pc:spChg chg="add mod">
          <ac:chgData name="Brothers, Justin R" userId="S::jbrothers8@gatech.edu::a0a24c8f-157f-4c3a-bddf-e7ce0a48228d" providerId="AD" clId="Web-{5700E7B6-AB15-B2DA-F904-653D10F13096}" dt="2018-10-26T03:20:32.841" v="74" actId="1076"/>
          <ac:spMkLst>
            <pc:docMk/>
            <pc:sldMk cId="2732649128" sldId="270"/>
            <ac:spMk id="24" creationId="{EB943A0D-42E2-4C75-8197-23C3B1709D5D}"/>
          </ac:spMkLst>
        </pc:spChg>
        <pc:cxnChg chg="mod">
          <ac:chgData name="Brothers, Justin R" userId="S::jbrothers8@gatech.edu::a0a24c8f-157f-4c3a-bddf-e7ce0a48228d" providerId="AD" clId="Web-{5700E7B6-AB15-B2DA-F904-653D10F13096}" dt="2018-10-26T03:18:22.215" v="29" actId="1076"/>
          <ac:cxnSpMkLst>
            <pc:docMk/>
            <pc:sldMk cId="2732649128" sldId="270"/>
            <ac:cxnSpMk id="11" creationId="{0DAC39A9-C8AA-4E16-8396-238C2D5D7873}"/>
          </ac:cxnSpMkLst>
        </pc:cxnChg>
        <pc:cxnChg chg="mod">
          <ac:chgData name="Brothers, Justin R" userId="S::jbrothers8@gatech.edu::a0a24c8f-157f-4c3a-bddf-e7ce0a48228d" providerId="AD" clId="Web-{5700E7B6-AB15-B2DA-F904-653D10F13096}" dt="2018-10-26T03:18:22.215" v="30" actId="1076"/>
          <ac:cxnSpMkLst>
            <pc:docMk/>
            <pc:sldMk cId="2732649128" sldId="270"/>
            <ac:cxnSpMk id="12" creationId="{FC199057-250C-48E4-9BCA-AF8A8C923639}"/>
          </ac:cxnSpMkLst>
        </pc:cxnChg>
        <pc:cxnChg chg="mod">
          <ac:chgData name="Brothers, Justin R" userId="S::jbrothers8@gatech.edu::a0a24c8f-157f-4c3a-bddf-e7ce0a48228d" providerId="AD" clId="Web-{5700E7B6-AB15-B2DA-F904-653D10F13096}" dt="2018-10-26T03:18:22.231" v="31" actId="1076"/>
          <ac:cxnSpMkLst>
            <pc:docMk/>
            <pc:sldMk cId="2732649128" sldId="270"/>
            <ac:cxnSpMk id="13" creationId="{6A6935DD-788C-4C06-989A-AA8B82493F22}"/>
          </ac:cxnSpMkLst>
        </pc:cxnChg>
        <pc:cxnChg chg="mod">
          <ac:chgData name="Brothers, Justin R" userId="S::jbrothers8@gatech.edu::a0a24c8f-157f-4c3a-bddf-e7ce0a48228d" providerId="AD" clId="Web-{5700E7B6-AB15-B2DA-F904-653D10F13096}" dt="2018-10-26T03:18:22.246" v="32" actId="1076"/>
          <ac:cxnSpMkLst>
            <pc:docMk/>
            <pc:sldMk cId="2732649128" sldId="270"/>
            <ac:cxnSpMk id="14" creationId="{3E9BC86A-2992-43AE-855C-4A6C261E7E4A}"/>
          </ac:cxnSpMkLst>
        </pc:cxnChg>
        <pc:cxnChg chg="mod">
          <ac:chgData name="Brothers, Justin R" userId="S::jbrothers8@gatech.edu::a0a24c8f-157f-4c3a-bddf-e7ce0a48228d" providerId="AD" clId="Web-{5700E7B6-AB15-B2DA-F904-653D10F13096}" dt="2018-10-26T03:21:17.419" v="78" actId="14100"/>
          <ac:cxnSpMkLst>
            <pc:docMk/>
            <pc:sldMk cId="2732649128" sldId="270"/>
            <ac:cxnSpMk id="15" creationId="{CBD3DAB4-0450-4258-B769-88B91CAFB8A6}"/>
          </ac:cxnSpMkLst>
        </pc:cxnChg>
        <pc:cxnChg chg="mod">
          <ac:chgData name="Brothers, Justin R" userId="S::jbrothers8@gatech.edu::a0a24c8f-157f-4c3a-bddf-e7ce0a48228d" providerId="AD" clId="Web-{5700E7B6-AB15-B2DA-F904-653D10F13096}" dt="2018-10-26T03:18:22.262" v="34" actId="1076"/>
          <ac:cxnSpMkLst>
            <pc:docMk/>
            <pc:sldMk cId="2732649128" sldId="270"/>
            <ac:cxnSpMk id="16" creationId="{4E203986-625C-442A-8A90-CA99A2D4D8B3}"/>
          </ac:cxnSpMkLst>
        </pc:cxnChg>
        <pc:cxnChg chg="mod">
          <ac:chgData name="Brothers, Justin R" userId="S::jbrothers8@gatech.edu::a0a24c8f-157f-4c3a-bddf-e7ce0a48228d" providerId="AD" clId="Web-{5700E7B6-AB15-B2DA-F904-653D10F13096}" dt="2018-10-26T03:18:22.262" v="35" actId="1076"/>
          <ac:cxnSpMkLst>
            <pc:docMk/>
            <pc:sldMk cId="2732649128" sldId="270"/>
            <ac:cxnSpMk id="17" creationId="{BB788B23-E069-4C69-90FD-61497EDF0274}"/>
          </ac:cxnSpMkLst>
        </pc:cxnChg>
        <pc:cxnChg chg="mod">
          <ac:chgData name="Brothers, Justin R" userId="S::jbrothers8@gatech.edu::a0a24c8f-157f-4c3a-bddf-e7ce0a48228d" providerId="AD" clId="Web-{5700E7B6-AB15-B2DA-F904-653D10F13096}" dt="2018-10-26T03:18:22.278" v="36" actId="1076"/>
          <ac:cxnSpMkLst>
            <pc:docMk/>
            <pc:sldMk cId="2732649128" sldId="270"/>
            <ac:cxnSpMk id="18" creationId="{EE8B4D3F-8C38-42B5-B18B-6EE1DEE5B734}"/>
          </ac:cxnSpMkLst>
        </pc:cxnChg>
        <pc:cxnChg chg="mod">
          <ac:chgData name="Brothers, Justin R" userId="S::jbrothers8@gatech.edu::a0a24c8f-157f-4c3a-bddf-e7ce0a48228d" providerId="AD" clId="Web-{5700E7B6-AB15-B2DA-F904-653D10F13096}" dt="2018-10-26T03:18:22.278" v="37" actId="1076"/>
          <ac:cxnSpMkLst>
            <pc:docMk/>
            <pc:sldMk cId="2732649128" sldId="270"/>
            <ac:cxnSpMk id="19" creationId="{31A205F7-C234-43EE-9394-624E1BDC1D9E}"/>
          </ac:cxnSpMkLst>
        </pc:cxnChg>
        <pc:cxnChg chg="mod">
          <ac:chgData name="Brothers, Justin R" userId="S::jbrothers8@gatech.edu::a0a24c8f-157f-4c3a-bddf-e7ce0a48228d" providerId="AD" clId="Web-{5700E7B6-AB15-B2DA-F904-653D10F13096}" dt="2018-10-26T03:18:22.293" v="38" actId="1076"/>
          <ac:cxnSpMkLst>
            <pc:docMk/>
            <pc:sldMk cId="2732649128" sldId="270"/>
            <ac:cxnSpMk id="20" creationId="{BE3ADFDD-6939-46B9-9D2A-9500E8FFD664}"/>
          </ac:cxnSpMkLst>
        </pc:cxnChg>
        <pc:cxnChg chg="mod">
          <ac:chgData name="Brothers, Justin R" userId="S::jbrothers8@gatech.edu::a0a24c8f-157f-4c3a-bddf-e7ce0a48228d" providerId="AD" clId="Web-{5700E7B6-AB15-B2DA-F904-653D10F13096}" dt="2018-10-26T03:21:36.357" v="82" actId="14100"/>
          <ac:cxnSpMkLst>
            <pc:docMk/>
            <pc:sldMk cId="2732649128" sldId="270"/>
            <ac:cxnSpMk id="22" creationId="{59AE9813-83E5-4CC2-8F10-3C9D59D76090}"/>
          </ac:cxnSpMkLst>
        </pc:cxnChg>
        <pc:cxnChg chg="add mod">
          <ac:chgData name="Brothers, Justin R" userId="S::jbrothers8@gatech.edu::a0a24c8f-157f-4c3a-bddf-e7ce0a48228d" providerId="AD" clId="Web-{5700E7B6-AB15-B2DA-F904-653D10F13096}" dt="2018-10-26T03:21:12.716" v="77" actId="14100"/>
          <ac:cxnSpMkLst>
            <pc:docMk/>
            <pc:sldMk cId="2732649128" sldId="270"/>
            <ac:cxnSpMk id="25" creationId="{F6410510-4CB7-4BE9-9416-4E5A762C62BC}"/>
          </ac:cxnSpMkLst>
        </pc:cxnChg>
        <pc:cxnChg chg="add mod">
          <ac:chgData name="Brothers, Justin R" userId="S::jbrothers8@gatech.edu::a0a24c8f-157f-4c3a-bddf-e7ce0a48228d" providerId="AD" clId="Web-{5700E7B6-AB15-B2DA-F904-653D10F13096}" dt="2018-10-26T03:22:10.732" v="85" actId="14100"/>
          <ac:cxnSpMkLst>
            <pc:docMk/>
            <pc:sldMk cId="2732649128" sldId="270"/>
            <ac:cxnSpMk id="26" creationId="{AF568C29-E0ED-45FD-935B-1A27E3794E48}"/>
          </ac:cxnSpMkLst>
        </pc:cxnChg>
      </pc:sldChg>
      <pc:sldChg chg="modSp">
        <pc:chgData name="Brothers, Justin R" userId="S::jbrothers8@gatech.edu::a0a24c8f-157f-4c3a-bddf-e7ce0a48228d" providerId="AD" clId="Web-{5700E7B6-AB15-B2DA-F904-653D10F13096}" dt="2018-10-26T03:16:26.199" v="1" actId="1076"/>
        <pc:sldMkLst>
          <pc:docMk/>
          <pc:sldMk cId="3653464817" sldId="272"/>
        </pc:sldMkLst>
        <pc:picChg chg="mod">
          <ac:chgData name="Brothers, Justin R" userId="S::jbrothers8@gatech.edu::a0a24c8f-157f-4c3a-bddf-e7ce0a48228d" providerId="AD" clId="Web-{5700E7B6-AB15-B2DA-F904-653D10F13096}" dt="2018-10-26T03:16:26.199" v="1" actId="1076"/>
          <ac:picMkLst>
            <pc:docMk/>
            <pc:sldMk cId="3653464817" sldId="272"/>
            <ac:picMk id="3" creationId="{497FC9A1-C692-4FD4-B93C-E9733CD5D83D}"/>
          </ac:picMkLst>
        </pc:picChg>
      </pc:sldChg>
      <pc:sldChg chg="modSp">
        <pc:chgData name="Brothers, Justin R" userId="S::jbrothers8@gatech.edu::a0a24c8f-157f-4c3a-bddf-e7ce0a48228d" providerId="AD" clId="Web-{5700E7B6-AB15-B2DA-F904-653D10F13096}" dt="2018-10-26T03:17:11.090" v="5" actId="20577"/>
        <pc:sldMkLst>
          <pc:docMk/>
          <pc:sldMk cId="3167418410" sldId="273"/>
        </pc:sldMkLst>
        <pc:spChg chg="mod">
          <ac:chgData name="Brothers, Justin R" userId="S::jbrothers8@gatech.edu::a0a24c8f-157f-4c3a-bddf-e7ce0a48228d" providerId="AD" clId="Web-{5700E7B6-AB15-B2DA-F904-653D10F13096}" dt="2018-10-26T03:17:11.090" v="5" actId="20577"/>
          <ac:spMkLst>
            <pc:docMk/>
            <pc:sldMk cId="3167418410" sldId="273"/>
            <ac:spMk id="6" creationId="{CB3FF5E6-3D86-47B1-AAA4-EE9D8225DD82}"/>
          </ac:spMkLst>
        </pc:spChg>
      </pc:sldChg>
    </pc:docChg>
  </pc:docChgLst>
  <pc:docChgLst>
    <pc:chgData name="Dowd, Elliot T" userId="S::edowd6@gatech.edu::758862ee-7fe4-4da8-a944-15880ba1e755" providerId="AD" clId="Web-{A6FD3848-3A62-F81A-27E3-A43624905484}"/>
    <pc:docChg chg="modSld">
      <pc:chgData name="Dowd, Elliot T" userId="S::edowd6@gatech.edu::758862ee-7fe4-4da8-a944-15880ba1e755" providerId="AD" clId="Web-{A6FD3848-3A62-F81A-27E3-A43624905484}" dt="2018-10-29T05:26:51.660" v="10" actId="1076"/>
      <pc:docMkLst>
        <pc:docMk/>
      </pc:docMkLst>
      <pc:sldChg chg="addSp delSp modSp">
        <pc:chgData name="Dowd, Elliot T" userId="S::edowd6@gatech.edu::758862ee-7fe4-4da8-a944-15880ba1e755" providerId="AD" clId="Web-{A6FD3848-3A62-F81A-27E3-A43624905484}" dt="2018-10-29T05:26:51.660" v="10" actId="1076"/>
        <pc:sldMkLst>
          <pc:docMk/>
          <pc:sldMk cId="2400973305" sldId="283"/>
        </pc:sldMkLst>
        <pc:spChg chg="add del mod">
          <ac:chgData name="Dowd, Elliot T" userId="S::edowd6@gatech.edu::758862ee-7fe4-4da8-a944-15880ba1e755" providerId="AD" clId="Web-{A6FD3848-3A62-F81A-27E3-A43624905484}" dt="2018-10-29T00:57:31.055" v="1" actId="1076"/>
          <ac:spMkLst>
            <pc:docMk/>
            <pc:sldMk cId="2400973305" sldId="283"/>
            <ac:spMk id="4" creationId="{2ECB1614-1800-48D8-AE2B-6E92BBB65F39}"/>
          </ac:spMkLst>
        </pc:spChg>
        <pc:picChg chg="add mod ord">
          <ac:chgData name="Dowd, Elliot T" userId="S::edowd6@gatech.edu::758862ee-7fe4-4da8-a944-15880ba1e755" providerId="AD" clId="Web-{A6FD3848-3A62-F81A-27E3-A43624905484}" dt="2018-10-29T05:26:51.660" v="10" actId="1076"/>
          <ac:picMkLst>
            <pc:docMk/>
            <pc:sldMk cId="2400973305" sldId="283"/>
            <ac:picMk id="5" creationId="{7757C146-6E74-46BD-851C-442A3F7AE3C1}"/>
          </ac:picMkLst>
        </pc:picChg>
        <pc:picChg chg="del">
          <ac:chgData name="Dowd, Elliot T" userId="S::edowd6@gatech.edu::758862ee-7fe4-4da8-a944-15880ba1e755" providerId="AD" clId="Web-{A6FD3848-3A62-F81A-27E3-A43624905484}" dt="2018-10-29T00:57:05.367" v="0" actId="1076"/>
          <ac:picMkLst>
            <pc:docMk/>
            <pc:sldMk cId="2400973305" sldId="283"/>
            <ac:picMk id="6" creationId="{97457289-E708-4626-B0C8-A7AA7D8393AC}"/>
          </ac:picMkLst>
        </pc:picChg>
      </pc:sldChg>
    </pc:docChg>
  </pc:docChgLst>
  <pc:docChgLst>
    <pc:chgData name="Dowd, Elliot T" userId="S::edowd6@gatech.edu::758862ee-7fe4-4da8-a944-15880ba1e755" providerId="AD" clId="Web-{D84353F1-16D9-1A87-DBE3-76B688F61DDD}"/>
    <pc:docChg chg="modSld">
      <pc:chgData name="Dowd, Elliot T" userId="S::edowd6@gatech.edu::758862ee-7fe4-4da8-a944-15880ba1e755" providerId="AD" clId="Web-{D84353F1-16D9-1A87-DBE3-76B688F61DDD}" dt="2018-10-28T13:23:58.232" v="9" actId="1076"/>
      <pc:docMkLst>
        <pc:docMk/>
      </pc:docMkLst>
      <pc:sldChg chg="modSp">
        <pc:chgData name="Dowd, Elliot T" userId="S::edowd6@gatech.edu::758862ee-7fe4-4da8-a944-15880ba1e755" providerId="AD" clId="Web-{D84353F1-16D9-1A87-DBE3-76B688F61DDD}" dt="2018-10-28T13:23:58.232" v="9" actId="1076"/>
        <pc:sldMkLst>
          <pc:docMk/>
          <pc:sldMk cId="3113582893" sldId="262"/>
        </pc:sldMkLst>
        <pc:picChg chg="mod">
          <ac:chgData name="Dowd, Elliot T" userId="S::edowd6@gatech.edu::758862ee-7fe4-4da8-a944-15880ba1e755" providerId="AD" clId="Web-{D84353F1-16D9-1A87-DBE3-76B688F61DDD}" dt="2018-10-28T13:23:58.232" v="9" actId="1076"/>
          <ac:picMkLst>
            <pc:docMk/>
            <pc:sldMk cId="3113582893" sldId="262"/>
            <ac:picMk id="7" creationId="{A5203431-0EE4-4558-B30D-C6193CD3DD25}"/>
          </ac:picMkLst>
        </pc:picChg>
      </pc:sldChg>
      <pc:sldChg chg="addSp delSp modSp">
        <pc:chgData name="Dowd, Elliot T" userId="S::edowd6@gatech.edu::758862ee-7fe4-4da8-a944-15880ba1e755" providerId="AD" clId="Web-{D84353F1-16D9-1A87-DBE3-76B688F61DDD}" dt="2018-10-28T13:15:16.272" v="8" actId="1076"/>
        <pc:sldMkLst>
          <pc:docMk/>
          <pc:sldMk cId="3208262545" sldId="274"/>
        </pc:sldMkLst>
        <pc:spChg chg="add del mod">
          <ac:chgData name="Dowd, Elliot T" userId="S::edowd6@gatech.edu::758862ee-7fe4-4da8-a944-15880ba1e755" providerId="AD" clId="Web-{D84353F1-16D9-1A87-DBE3-76B688F61DDD}" dt="2018-10-28T13:14:38.506" v="1" actId="1076"/>
          <ac:spMkLst>
            <pc:docMk/>
            <pc:sldMk cId="3208262545" sldId="274"/>
            <ac:spMk id="4" creationId="{B26BB4DA-C2F0-4776-942C-104EA1DE3983}"/>
          </ac:spMkLst>
        </pc:spChg>
        <pc:picChg chg="del">
          <ac:chgData name="Dowd, Elliot T" userId="S::edowd6@gatech.edu::758862ee-7fe4-4da8-a944-15880ba1e755" providerId="AD" clId="Web-{D84353F1-16D9-1A87-DBE3-76B688F61DDD}" dt="2018-10-28T13:14:33.897" v="0" actId="1076"/>
          <ac:picMkLst>
            <pc:docMk/>
            <pc:sldMk cId="3208262545" sldId="274"/>
            <ac:picMk id="5" creationId="{D2088656-04E3-4E1A-9276-FB6C3B014156}"/>
          </ac:picMkLst>
        </pc:picChg>
        <pc:picChg chg="add mod ord">
          <ac:chgData name="Dowd, Elliot T" userId="S::edowd6@gatech.edu::758862ee-7fe4-4da8-a944-15880ba1e755" providerId="AD" clId="Web-{D84353F1-16D9-1A87-DBE3-76B688F61DDD}" dt="2018-10-28T13:15:16.272" v="8" actId="1076"/>
          <ac:picMkLst>
            <pc:docMk/>
            <pc:sldMk cId="3208262545" sldId="274"/>
            <ac:picMk id="6" creationId="{97457289-E708-4626-B0C8-A7AA7D8393AC}"/>
          </ac:picMkLst>
        </pc:picChg>
      </pc:sldChg>
    </pc:docChg>
  </pc:docChgLst>
  <pc:docChgLst>
    <pc:chgData name="Narreddy, Nachiketh" userId="S::nnarreddy3@gatech.edu::88d05f03-7d36-4973-abb8-77a0425d652f" providerId="AD" clId="Web-{960BA50B-1FF0-50B9-66F9-5CB889B40BF6}"/>
    <pc:docChg chg="modSld">
      <pc:chgData name="Narreddy, Nachiketh" userId="S::nnarreddy3@gatech.edu::88d05f03-7d36-4973-abb8-77a0425d652f" providerId="AD" clId="Web-{960BA50B-1FF0-50B9-66F9-5CB889B40BF6}" dt="2018-10-22T20:33:28.067" v="79" actId="14100"/>
      <pc:docMkLst>
        <pc:docMk/>
      </pc:docMkLst>
      <pc:sldChg chg="modSp">
        <pc:chgData name="Narreddy, Nachiketh" userId="S::nnarreddy3@gatech.edu::88d05f03-7d36-4973-abb8-77a0425d652f" providerId="AD" clId="Web-{960BA50B-1FF0-50B9-66F9-5CB889B40BF6}" dt="2018-10-22T20:32:13.176" v="77" actId="14100"/>
        <pc:sldMkLst>
          <pc:docMk/>
          <pc:sldMk cId="1613932842" sldId="264"/>
        </pc:sldMkLst>
        <pc:graphicFrameChg chg="mod modGraphic">
          <ac:chgData name="Narreddy, Nachiketh" userId="S::nnarreddy3@gatech.edu::88d05f03-7d36-4973-abb8-77a0425d652f" providerId="AD" clId="Web-{960BA50B-1FF0-50B9-66F9-5CB889B40BF6}" dt="2018-10-22T20:32:13.176" v="77" actId="14100"/>
          <ac:graphicFrameMkLst>
            <pc:docMk/>
            <pc:sldMk cId="1613932842" sldId="264"/>
            <ac:graphicFrameMk id="2" creationId="{06BD4973-27FA-4263-BAAA-F16022F6A6C5}"/>
          </ac:graphicFrameMkLst>
        </pc:graphicFrameChg>
      </pc:sldChg>
      <pc:sldChg chg="modSp">
        <pc:chgData name="Narreddy, Nachiketh" userId="S::nnarreddy3@gatech.edu::88d05f03-7d36-4973-abb8-77a0425d652f" providerId="AD" clId="Web-{960BA50B-1FF0-50B9-66F9-5CB889B40BF6}" dt="2018-10-22T20:33:28.067" v="79" actId="14100"/>
        <pc:sldMkLst>
          <pc:docMk/>
          <pc:sldMk cId="3487261714" sldId="271"/>
        </pc:sldMkLst>
        <pc:spChg chg="mod">
          <ac:chgData name="Narreddy, Nachiketh" userId="S::nnarreddy3@gatech.edu::88d05f03-7d36-4973-abb8-77a0425d652f" providerId="AD" clId="Web-{960BA50B-1FF0-50B9-66F9-5CB889B40BF6}" dt="2018-10-22T20:33:28.067" v="79" actId="14100"/>
          <ac:spMkLst>
            <pc:docMk/>
            <pc:sldMk cId="3487261714" sldId="271"/>
            <ac:spMk id="6" creationId="{CB3FF5E6-3D86-47B1-AAA4-EE9D8225DD82}"/>
          </ac:spMkLst>
        </pc:spChg>
      </pc:sldChg>
    </pc:docChg>
  </pc:docChgLst>
  <pc:docChgLst>
    <pc:chgData name="Brothers, Justin R" userId="S::jbrothers8@gatech.edu::a0a24c8f-157f-4c3a-bddf-e7ce0a48228d" providerId="AD" clId="Web-{17C85D13-CA65-852A-AB0D-594E4E35ACD7}"/>
    <pc:docChg chg="modSld sldOrd">
      <pc:chgData name="Brothers, Justin R" userId="S::jbrothers8@gatech.edu::a0a24c8f-157f-4c3a-bddf-e7ce0a48228d" providerId="AD" clId="Web-{17C85D13-CA65-852A-AB0D-594E4E35ACD7}" dt="2018-10-29T00:28:53.555" v="96"/>
      <pc:docMkLst>
        <pc:docMk/>
      </pc:docMkLst>
      <pc:sldChg chg="modSp">
        <pc:chgData name="Brothers, Justin R" userId="S::jbrothers8@gatech.edu::a0a24c8f-157f-4c3a-bddf-e7ce0a48228d" providerId="AD" clId="Web-{17C85D13-CA65-852A-AB0D-594E4E35ACD7}" dt="2018-10-29T00:28:53.555" v="96"/>
        <pc:sldMkLst>
          <pc:docMk/>
          <pc:sldMk cId="440462144" sldId="259"/>
        </pc:sldMkLst>
        <pc:graphicFrameChg chg="mod modGraphic">
          <ac:chgData name="Brothers, Justin R" userId="S::jbrothers8@gatech.edu::a0a24c8f-157f-4c3a-bddf-e7ce0a48228d" providerId="AD" clId="Web-{17C85D13-CA65-852A-AB0D-594E4E35ACD7}" dt="2018-10-29T00:28:53.555" v="96"/>
          <ac:graphicFrameMkLst>
            <pc:docMk/>
            <pc:sldMk cId="440462144" sldId="259"/>
            <ac:graphicFrameMk id="3" creationId="{2A3EE4AD-939D-4F34-A69C-2F323A7E349E}"/>
          </ac:graphicFrameMkLst>
        </pc:graphicFrameChg>
      </pc:sldChg>
      <pc:sldChg chg="modSp">
        <pc:chgData name="Brothers, Justin R" userId="S::jbrothers8@gatech.edu::a0a24c8f-157f-4c3a-bddf-e7ce0a48228d" providerId="AD" clId="Web-{17C85D13-CA65-852A-AB0D-594E4E35ACD7}" dt="2018-10-29T00:27:07.257" v="84" actId="20577"/>
        <pc:sldMkLst>
          <pc:docMk/>
          <pc:sldMk cId="654915874" sldId="266"/>
        </pc:sldMkLst>
        <pc:spChg chg="mod">
          <ac:chgData name="Brothers, Justin R" userId="S::jbrothers8@gatech.edu::a0a24c8f-157f-4c3a-bddf-e7ce0a48228d" providerId="AD" clId="Web-{17C85D13-CA65-852A-AB0D-594E4E35ACD7}" dt="2018-10-29T00:27:07.257" v="84" actId="20577"/>
          <ac:spMkLst>
            <pc:docMk/>
            <pc:sldMk cId="654915874" sldId="266"/>
            <ac:spMk id="6" creationId="{CB3FF5E6-3D86-47B1-AAA4-EE9D8225DD82}"/>
          </ac:spMkLst>
        </pc:spChg>
      </pc:sldChg>
      <pc:sldChg chg="addSp modSp">
        <pc:chgData name="Brothers, Justin R" userId="S::jbrothers8@gatech.edu::a0a24c8f-157f-4c3a-bddf-e7ce0a48228d" providerId="AD" clId="Web-{17C85D13-CA65-852A-AB0D-594E4E35ACD7}" dt="2018-10-29T00:23:50.927" v="82" actId="20577"/>
        <pc:sldMkLst>
          <pc:docMk/>
          <pc:sldMk cId="2732649128" sldId="270"/>
        </pc:sldMkLst>
        <pc:spChg chg="mod">
          <ac:chgData name="Brothers, Justin R" userId="S::jbrothers8@gatech.edu::a0a24c8f-157f-4c3a-bddf-e7ce0a48228d" providerId="AD" clId="Web-{17C85D13-CA65-852A-AB0D-594E4E35ACD7}" dt="2018-10-29T00:20:21.488" v="47" actId="1076"/>
          <ac:spMkLst>
            <pc:docMk/>
            <pc:sldMk cId="2732649128" sldId="270"/>
            <ac:spMk id="2" creationId="{F9A64BF5-D12F-4D68-BC46-A2BBD7BC23FD}"/>
          </ac:spMkLst>
        </pc:spChg>
        <pc:spChg chg="mod">
          <ac:chgData name="Brothers, Justin R" userId="S::jbrothers8@gatech.edu::a0a24c8f-157f-4c3a-bddf-e7ce0a48228d" providerId="AD" clId="Web-{17C85D13-CA65-852A-AB0D-594E4E35ACD7}" dt="2018-10-29T00:20:21.551" v="51" actId="1076"/>
          <ac:spMkLst>
            <pc:docMk/>
            <pc:sldMk cId="2732649128" sldId="270"/>
            <ac:spMk id="3" creationId="{D55B44E3-4093-40CA-8D15-A2E6D5AC6383}"/>
          </ac:spMkLst>
        </pc:spChg>
        <pc:spChg chg="mod">
          <ac:chgData name="Brothers, Justin R" userId="S::jbrothers8@gatech.edu::a0a24c8f-157f-4c3a-bddf-e7ce0a48228d" providerId="AD" clId="Web-{17C85D13-CA65-852A-AB0D-594E4E35ACD7}" dt="2018-10-29T00:23:00.052" v="71" actId="20577"/>
          <ac:spMkLst>
            <pc:docMk/>
            <pc:sldMk cId="2732649128" sldId="270"/>
            <ac:spMk id="5" creationId="{453B22F8-FBFC-470C-9005-95492005EECF}"/>
          </ac:spMkLst>
        </pc:spChg>
        <pc:spChg chg="mod">
          <ac:chgData name="Brothers, Justin R" userId="S::jbrothers8@gatech.edu::a0a24c8f-157f-4c3a-bddf-e7ce0a48228d" providerId="AD" clId="Web-{17C85D13-CA65-852A-AB0D-594E4E35ACD7}" dt="2018-10-29T00:23:50.927" v="82" actId="20577"/>
          <ac:spMkLst>
            <pc:docMk/>
            <pc:sldMk cId="2732649128" sldId="270"/>
            <ac:spMk id="6" creationId="{CB3FF5E6-3D86-47B1-AAA4-EE9D8225DD82}"/>
          </ac:spMkLst>
        </pc:spChg>
        <pc:spChg chg="mod">
          <ac:chgData name="Brothers, Justin R" userId="S::jbrothers8@gatech.edu::a0a24c8f-157f-4c3a-bddf-e7ce0a48228d" providerId="AD" clId="Web-{17C85D13-CA65-852A-AB0D-594E4E35ACD7}" dt="2018-10-29T00:20:21.504" v="48" actId="1076"/>
          <ac:spMkLst>
            <pc:docMk/>
            <pc:sldMk cId="2732649128" sldId="270"/>
            <ac:spMk id="7" creationId="{B1B5F697-0E45-45CF-AD0C-93EED299DCE0}"/>
          </ac:spMkLst>
        </pc:spChg>
        <pc:spChg chg="mod">
          <ac:chgData name="Brothers, Justin R" userId="S::jbrothers8@gatech.edu::a0a24c8f-157f-4c3a-bddf-e7ce0a48228d" providerId="AD" clId="Web-{17C85D13-CA65-852A-AB0D-594E4E35ACD7}" dt="2018-10-29T00:20:21.520" v="49" actId="1076"/>
          <ac:spMkLst>
            <pc:docMk/>
            <pc:sldMk cId="2732649128" sldId="270"/>
            <ac:spMk id="8" creationId="{FCC57086-3227-4A79-8D70-02F7823E9089}"/>
          </ac:spMkLst>
        </pc:spChg>
        <pc:spChg chg="mod">
          <ac:chgData name="Brothers, Justin R" userId="S::jbrothers8@gatech.edu::a0a24c8f-157f-4c3a-bddf-e7ce0a48228d" providerId="AD" clId="Web-{17C85D13-CA65-852A-AB0D-594E4E35ACD7}" dt="2018-10-29T00:20:21.535" v="50" actId="1076"/>
          <ac:spMkLst>
            <pc:docMk/>
            <pc:sldMk cId="2732649128" sldId="270"/>
            <ac:spMk id="9" creationId="{60404CB2-AB95-41A8-A277-24C2A5461D1A}"/>
          </ac:spMkLst>
        </pc:spChg>
        <pc:spChg chg="mod">
          <ac:chgData name="Brothers, Justin R" userId="S::jbrothers8@gatech.edu::a0a24c8f-157f-4c3a-bddf-e7ce0a48228d" providerId="AD" clId="Web-{17C85D13-CA65-852A-AB0D-594E4E35ACD7}" dt="2018-10-29T00:20:21.567" v="52" actId="1076"/>
          <ac:spMkLst>
            <pc:docMk/>
            <pc:sldMk cId="2732649128" sldId="270"/>
            <ac:spMk id="10" creationId="{061A4896-C92D-4DCD-A82E-761F7E57983A}"/>
          </ac:spMkLst>
        </pc:spChg>
        <pc:spChg chg="mod">
          <ac:chgData name="Brothers, Justin R" userId="S::jbrothers8@gatech.edu::a0a24c8f-157f-4c3a-bddf-e7ce0a48228d" providerId="AD" clId="Web-{17C85D13-CA65-852A-AB0D-594E4E35ACD7}" dt="2018-10-29T00:20:21.707" v="62" actId="1076"/>
          <ac:spMkLst>
            <pc:docMk/>
            <pc:sldMk cId="2732649128" sldId="270"/>
            <ac:spMk id="24" creationId="{EB943A0D-42E2-4C75-8197-23C3B1709D5D}"/>
          </ac:spMkLst>
        </pc:spChg>
        <pc:spChg chg="add mod">
          <ac:chgData name="Brothers, Justin R" userId="S::jbrothers8@gatech.edu::a0a24c8f-157f-4c3a-bddf-e7ce0a48228d" providerId="AD" clId="Web-{17C85D13-CA65-852A-AB0D-594E4E35ACD7}" dt="2018-10-29T00:20:21.754" v="65" actId="1076"/>
          <ac:spMkLst>
            <pc:docMk/>
            <pc:sldMk cId="2732649128" sldId="270"/>
            <ac:spMk id="27" creationId="{CDDA1AE9-C80A-4040-A510-28B9DEFAE072}"/>
          </ac:spMkLst>
        </pc:spChg>
        <pc:cxnChg chg="mod">
          <ac:chgData name="Brothers, Justin R" userId="S::jbrothers8@gatech.edu::a0a24c8f-157f-4c3a-bddf-e7ce0a48228d" providerId="AD" clId="Web-{17C85D13-CA65-852A-AB0D-594E4E35ACD7}" dt="2018-10-29T00:20:21.582" v="53" actId="1076"/>
          <ac:cxnSpMkLst>
            <pc:docMk/>
            <pc:sldMk cId="2732649128" sldId="270"/>
            <ac:cxnSpMk id="11" creationId="{0DAC39A9-C8AA-4E16-8396-238C2D5D7873}"/>
          </ac:cxnSpMkLst>
        </pc:cxnChg>
        <pc:cxnChg chg="mod">
          <ac:chgData name="Brothers, Justin R" userId="S::jbrothers8@gatech.edu::a0a24c8f-157f-4c3a-bddf-e7ce0a48228d" providerId="AD" clId="Web-{17C85D13-CA65-852A-AB0D-594E4E35ACD7}" dt="2018-10-29T00:20:21.598" v="54" actId="1076"/>
          <ac:cxnSpMkLst>
            <pc:docMk/>
            <pc:sldMk cId="2732649128" sldId="270"/>
            <ac:cxnSpMk id="12" creationId="{FC199057-250C-48E4-9BCA-AF8A8C923639}"/>
          </ac:cxnSpMkLst>
        </pc:cxnChg>
        <pc:cxnChg chg="mod">
          <ac:chgData name="Brothers, Justin R" userId="S::jbrothers8@gatech.edu::a0a24c8f-157f-4c3a-bddf-e7ce0a48228d" providerId="AD" clId="Web-{17C85D13-CA65-852A-AB0D-594E4E35ACD7}" dt="2018-10-29T00:20:21.598" v="55" actId="1076"/>
          <ac:cxnSpMkLst>
            <pc:docMk/>
            <pc:sldMk cId="2732649128" sldId="270"/>
            <ac:cxnSpMk id="13" creationId="{6A6935DD-788C-4C06-989A-AA8B82493F22}"/>
          </ac:cxnSpMkLst>
        </pc:cxnChg>
        <pc:cxnChg chg="mod">
          <ac:chgData name="Brothers, Justin R" userId="S::jbrothers8@gatech.edu::a0a24c8f-157f-4c3a-bddf-e7ce0a48228d" providerId="AD" clId="Web-{17C85D13-CA65-852A-AB0D-594E4E35ACD7}" dt="2018-10-29T00:20:21.613" v="56" actId="1076"/>
          <ac:cxnSpMkLst>
            <pc:docMk/>
            <pc:sldMk cId="2732649128" sldId="270"/>
            <ac:cxnSpMk id="14" creationId="{3E9BC86A-2992-43AE-855C-4A6C261E7E4A}"/>
          </ac:cxnSpMkLst>
        </pc:cxnChg>
        <pc:cxnChg chg="mod">
          <ac:chgData name="Brothers, Justin R" userId="S::jbrothers8@gatech.edu::a0a24c8f-157f-4c3a-bddf-e7ce0a48228d" providerId="AD" clId="Web-{17C85D13-CA65-852A-AB0D-594E4E35ACD7}" dt="2018-10-29T00:20:21.785" v="68" actId="1076"/>
          <ac:cxnSpMkLst>
            <pc:docMk/>
            <pc:sldMk cId="2732649128" sldId="270"/>
            <ac:cxnSpMk id="15" creationId="{CBD3DAB4-0450-4258-B769-88B91CAFB8A6}"/>
          </ac:cxnSpMkLst>
        </pc:cxnChg>
        <pc:cxnChg chg="mod">
          <ac:chgData name="Brothers, Justin R" userId="S::jbrothers8@gatech.edu::a0a24c8f-157f-4c3a-bddf-e7ce0a48228d" providerId="AD" clId="Web-{17C85D13-CA65-852A-AB0D-594E4E35ACD7}" dt="2018-10-29T00:20:21.629" v="57" actId="1076"/>
          <ac:cxnSpMkLst>
            <pc:docMk/>
            <pc:sldMk cId="2732649128" sldId="270"/>
            <ac:cxnSpMk id="16" creationId="{4E203986-625C-442A-8A90-CA99A2D4D8B3}"/>
          </ac:cxnSpMkLst>
        </pc:cxnChg>
        <pc:cxnChg chg="mod">
          <ac:chgData name="Brothers, Justin R" userId="S::jbrothers8@gatech.edu::a0a24c8f-157f-4c3a-bddf-e7ce0a48228d" providerId="AD" clId="Web-{17C85D13-CA65-852A-AB0D-594E4E35ACD7}" dt="2018-10-29T00:20:21.645" v="58" actId="1076"/>
          <ac:cxnSpMkLst>
            <pc:docMk/>
            <pc:sldMk cId="2732649128" sldId="270"/>
            <ac:cxnSpMk id="17" creationId="{BB788B23-E069-4C69-90FD-61497EDF0274}"/>
          </ac:cxnSpMkLst>
        </pc:cxnChg>
        <pc:cxnChg chg="mod">
          <ac:chgData name="Brothers, Justin R" userId="S::jbrothers8@gatech.edu::a0a24c8f-157f-4c3a-bddf-e7ce0a48228d" providerId="AD" clId="Web-{17C85D13-CA65-852A-AB0D-594E4E35ACD7}" dt="2018-10-29T00:20:21.645" v="59" actId="1076"/>
          <ac:cxnSpMkLst>
            <pc:docMk/>
            <pc:sldMk cId="2732649128" sldId="270"/>
            <ac:cxnSpMk id="18" creationId="{EE8B4D3F-8C38-42B5-B18B-6EE1DEE5B734}"/>
          </ac:cxnSpMkLst>
        </pc:cxnChg>
        <pc:cxnChg chg="mod">
          <ac:chgData name="Brothers, Justin R" userId="S::jbrothers8@gatech.edu::a0a24c8f-157f-4c3a-bddf-e7ce0a48228d" providerId="AD" clId="Web-{17C85D13-CA65-852A-AB0D-594E4E35ACD7}" dt="2018-10-29T00:20:21.660" v="60" actId="1076"/>
          <ac:cxnSpMkLst>
            <pc:docMk/>
            <pc:sldMk cId="2732649128" sldId="270"/>
            <ac:cxnSpMk id="19" creationId="{31A205F7-C234-43EE-9394-624E1BDC1D9E}"/>
          </ac:cxnSpMkLst>
        </pc:cxnChg>
        <pc:cxnChg chg="mod">
          <ac:chgData name="Brothers, Justin R" userId="S::jbrothers8@gatech.edu::a0a24c8f-157f-4c3a-bddf-e7ce0a48228d" providerId="AD" clId="Web-{17C85D13-CA65-852A-AB0D-594E4E35ACD7}" dt="2018-10-29T00:20:21.676" v="61" actId="1076"/>
          <ac:cxnSpMkLst>
            <pc:docMk/>
            <pc:sldMk cId="2732649128" sldId="270"/>
            <ac:cxnSpMk id="20" creationId="{BE3ADFDD-6939-46B9-9D2A-9500E8FFD664}"/>
          </ac:cxnSpMkLst>
        </pc:cxnChg>
        <pc:cxnChg chg="mod">
          <ac:chgData name="Brothers, Justin R" userId="S::jbrothers8@gatech.edu::a0a24c8f-157f-4c3a-bddf-e7ce0a48228d" providerId="AD" clId="Web-{17C85D13-CA65-852A-AB0D-594E4E35ACD7}" dt="2018-10-29T00:20:21.770" v="67" actId="1076"/>
          <ac:cxnSpMkLst>
            <pc:docMk/>
            <pc:sldMk cId="2732649128" sldId="270"/>
            <ac:cxnSpMk id="22" creationId="{59AE9813-83E5-4CC2-8F10-3C9D59D76090}"/>
          </ac:cxnSpMkLst>
        </pc:cxnChg>
        <pc:cxnChg chg="mod">
          <ac:chgData name="Brothers, Justin R" userId="S::jbrothers8@gatech.edu::a0a24c8f-157f-4c3a-bddf-e7ce0a48228d" providerId="AD" clId="Web-{17C85D13-CA65-852A-AB0D-594E4E35ACD7}" dt="2018-10-29T00:20:21.723" v="63" actId="1076"/>
          <ac:cxnSpMkLst>
            <pc:docMk/>
            <pc:sldMk cId="2732649128" sldId="270"/>
            <ac:cxnSpMk id="25" creationId="{F6410510-4CB7-4BE9-9416-4E5A762C62BC}"/>
          </ac:cxnSpMkLst>
        </pc:cxnChg>
        <pc:cxnChg chg="mod">
          <ac:chgData name="Brothers, Justin R" userId="S::jbrothers8@gatech.edu::a0a24c8f-157f-4c3a-bddf-e7ce0a48228d" providerId="AD" clId="Web-{17C85D13-CA65-852A-AB0D-594E4E35ACD7}" dt="2018-10-29T00:20:21.738" v="64" actId="1076"/>
          <ac:cxnSpMkLst>
            <pc:docMk/>
            <pc:sldMk cId="2732649128" sldId="270"/>
            <ac:cxnSpMk id="26" creationId="{AF568C29-E0ED-45FD-935B-1A27E3794E48}"/>
          </ac:cxnSpMkLst>
        </pc:cxnChg>
        <pc:cxnChg chg="add mod">
          <ac:chgData name="Brothers, Justin R" userId="S::jbrothers8@gatech.edu::a0a24c8f-157f-4c3a-bddf-e7ce0a48228d" providerId="AD" clId="Web-{17C85D13-CA65-852A-AB0D-594E4E35ACD7}" dt="2018-10-29T00:20:21.801" v="69" actId="1076"/>
          <ac:cxnSpMkLst>
            <pc:docMk/>
            <pc:sldMk cId="2732649128" sldId="270"/>
            <ac:cxnSpMk id="28" creationId="{527A393D-884D-44BD-9DE9-A5EE2D8A471A}"/>
          </ac:cxnSpMkLst>
        </pc:cxnChg>
        <pc:cxnChg chg="add mod">
          <ac:chgData name="Brothers, Justin R" userId="S::jbrothers8@gatech.edu::a0a24c8f-157f-4c3a-bddf-e7ce0a48228d" providerId="AD" clId="Web-{17C85D13-CA65-852A-AB0D-594E4E35ACD7}" dt="2018-10-29T00:20:21.754" v="66" actId="1076"/>
          <ac:cxnSpMkLst>
            <pc:docMk/>
            <pc:sldMk cId="2732649128" sldId="270"/>
            <ac:cxnSpMk id="29" creationId="{24355929-1012-45F2-9A85-F47436ADC66C}"/>
          </ac:cxnSpMkLst>
        </pc:cxnChg>
      </pc:sldChg>
      <pc:sldChg chg="ord">
        <pc:chgData name="Brothers, Justin R" userId="S::jbrothers8@gatech.edu::a0a24c8f-157f-4c3a-bddf-e7ce0a48228d" providerId="AD" clId="Web-{17C85D13-CA65-852A-AB0D-594E4E35ACD7}" dt="2018-10-29T00:20:44.957" v="70"/>
        <pc:sldMkLst>
          <pc:docMk/>
          <pc:sldMk cId="3487261714" sldId="271"/>
        </pc:sldMkLst>
      </pc:sldChg>
    </pc:docChg>
  </pc:docChgLst>
  <pc:docChgLst>
    <pc:chgData clId="Web-{A6FD3848-3A62-F81A-27E3-A43624905484}"/>
    <pc:docChg chg="addSld modSection">
      <pc:chgData name="" userId="" providerId="" clId="Web-{A6FD3848-3A62-F81A-27E3-A43624905484}" dt="2018-10-29T00:56:11.474" v="0"/>
      <pc:docMkLst>
        <pc:docMk/>
      </pc:docMkLst>
      <pc:sldChg chg="add replId">
        <pc:chgData name="" userId="" providerId="" clId="Web-{A6FD3848-3A62-F81A-27E3-A43624905484}" dt="2018-10-29T00:56:11.474" v="0"/>
        <pc:sldMkLst>
          <pc:docMk/>
          <pc:sldMk cId="2400973305" sldId="283"/>
        </pc:sldMkLst>
      </pc:sldChg>
    </pc:docChg>
  </pc:docChgLst>
  <pc:docChgLst>
    <pc:chgData name="Guest User" userId="S::urn:spo:anon#0c7e03cc6a7d131bbde372425e8b1e2f11ae8ae8fd2c881ef990fa1c5a8d2663::" providerId="AD" clId="Web-{6C05482B-337F-4FEE-9545-5EBDF9F7533D}"/>
    <pc:docChg chg="modSld">
      <pc:chgData name="Guest User" userId="S::urn:spo:anon#0c7e03cc6a7d131bbde372425e8b1e2f11ae8ae8fd2c881ef990fa1c5a8d2663::" providerId="AD" clId="Web-{6C05482B-337F-4FEE-9545-5EBDF9F7533D}" dt="2018-10-28T19:49:00.225" v="730"/>
      <pc:docMkLst>
        <pc:docMk/>
      </pc:docMkLst>
      <pc:sldChg chg="addSp delSp modSp">
        <pc:chgData name="Guest User" userId="S::urn:spo:anon#0c7e03cc6a7d131bbde372425e8b1e2f11ae8ae8fd2c881ef990fa1c5a8d2663::" providerId="AD" clId="Web-{6C05482B-337F-4FEE-9545-5EBDF9F7533D}" dt="2018-10-28T19:42:43.221" v="621" actId="20577"/>
        <pc:sldMkLst>
          <pc:docMk/>
          <pc:sldMk cId="351817733" sldId="261"/>
        </pc:sldMkLst>
        <pc:spChg chg="add del mod">
          <ac:chgData name="Guest User" userId="S::urn:spo:anon#0c7e03cc6a7d131bbde372425e8b1e2f11ae8ae8fd2c881ef990fa1c5a8d2663::" providerId="AD" clId="Web-{6C05482B-337F-4FEE-9545-5EBDF9F7533D}" dt="2018-10-28T18:34:16.651" v="2" actId="20577"/>
          <ac:spMkLst>
            <pc:docMk/>
            <pc:sldMk cId="351817733" sldId="261"/>
            <ac:spMk id="3" creationId="{9D4866F7-7EFB-43D0-9F26-AE687468D3A3}"/>
          </ac:spMkLst>
        </pc:spChg>
        <pc:spChg chg="del">
          <ac:chgData name="Guest User" userId="S::urn:spo:anon#0c7e03cc6a7d131bbde372425e8b1e2f11ae8ae8fd2c881ef990fa1c5a8d2663::" providerId="AD" clId="Web-{6C05482B-337F-4FEE-9545-5EBDF9F7533D}" dt="2018-10-28T18:34:26.589" v="3" actId="20577"/>
          <ac:spMkLst>
            <pc:docMk/>
            <pc:sldMk cId="351817733" sldId="261"/>
            <ac:spMk id="5" creationId="{A7F8CC9A-9F20-483D-A438-D6C6DBB41BE3}"/>
          </ac:spMkLst>
        </pc:spChg>
        <pc:spChg chg="add del mod">
          <ac:chgData name="Guest User" userId="S::urn:spo:anon#0c7e03cc6a7d131bbde372425e8b1e2f11ae8ae8fd2c881ef990fa1c5a8d2663::" providerId="AD" clId="Web-{6C05482B-337F-4FEE-9545-5EBDF9F7533D}" dt="2018-10-28T18:34:32.433" v="8" actId="20577"/>
          <ac:spMkLst>
            <pc:docMk/>
            <pc:sldMk cId="351817733" sldId="261"/>
            <ac:spMk id="7" creationId="{BABB28AC-D526-4AFA-926B-45947BA91680}"/>
          </ac:spMkLst>
        </pc:spChg>
        <pc:spChg chg="add del mod">
          <ac:chgData name="Guest User" userId="S::urn:spo:anon#0c7e03cc6a7d131bbde372425e8b1e2f11ae8ae8fd2c881ef990fa1c5a8d2663::" providerId="AD" clId="Web-{6C05482B-337F-4FEE-9545-5EBDF9F7533D}" dt="2018-10-28T18:34:46.636" v="12" actId="20577"/>
          <ac:spMkLst>
            <pc:docMk/>
            <pc:sldMk cId="351817733" sldId="261"/>
            <ac:spMk id="9" creationId="{10A121E1-C0F4-4F30-89B1-161750CEB23A}"/>
          </ac:spMkLst>
        </pc:spChg>
        <pc:spChg chg="add mod">
          <ac:chgData name="Guest User" userId="S::urn:spo:anon#0c7e03cc6a7d131bbde372425e8b1e2f11ae8ae8fd2c881ef990fa1c5a8d2663::" providerId="AD" clId="Web-{6C05482B-337F-4FEE-9545-5EBDF9F7533D}" dt="2018-10-28T19:42:33.002" v="617" actId="20577"/>
          <ac:spMkLst>
            <pc:docMk/>
            <pc:sldMk cId="351817733" sldId="261"/>
            <ac:spMk id="10" creationId="{4B2ABC91-BCC6-4437-BE63-DAA2EADCEAE6}"/>
          </ac:spMkLst>
        </pc:spChg>
        <pc:spChg chg="add mod">
          <ac:chgData name="Guest User" userId="S::urn:spo:anon#0c7e03cc6a7d131bbde372425e8b1e2f11ae8ae8fd2c881ef990fa1c5a8d2663::" providerId="AD" clId="Web-{6C05482B-337F-4FEE-9545-5EBDF9F7533D}" dt="2018-10-28T19:42:43.221" v="621" actId="20577"/>
          <ac:spMkLst>
            <pc:docMk/>
            <pc:sldMk cId="351817733" sldId="261"/>
            <ac:spMk id="11" creationId="{14480AEA-DC46-458C-9111-E81584555D4D}"/>
          </ac:spMkLst>
        </pc:spChg>
        <pc:spChg chg="add mod">
          <ac:chgData name="Guest User" userId="S::urn:spo:anon#0c7e03cc6a7d131bbde372425e8b1e2f11ae8ae8fd2c881ef990fa1c5a8d2663::" providerId="AD" clId="Web-{6C05482B-337F-4FEE-9545-5EBDF9F7533D}" dt="2018-10-28T19:19:38.827" v="557" actId="1076"/>
          <ac:spMkLst>
            <pc:docMk/>
            <pc:sldMk cId="351817733" sldId="261"/>
            <ac:spMk id="12" creationId="{ED0F3C91-4AE6-4571-8B42-E1CA05B5761A}"/>
          </ac:spMkLst>
        </pc:spChg>
        <pc:spChg chg="add del mod">
          <ac:chgData name="Guest User" userId="S::urn:spo:anon#0c7e03cc6a7d131bbde372425e8b1e2f11ae8ae8fd2c881ef990fa1c5a8d2663::" providerId="AD" clId="Web-{6C05482B-337F-4FEE-9545-5EBDF9F7533D}" dt="2018-10-28T19:20:11.906" v="561" actId="20577"/>
          <ac:spMkLst>
            <pc:docMk/>
            <pc:sldMk cId="351817733" sldId="261"/>
            <ac:spMk id="15" creationId="{A840A892-E445-4993-9CAE-0FB3B6835D6D}"/>
          </ac:spMkLst>
        </pc:spChg>
        <pc:picChg chg="add del mod ord">
          <ac:chgData name="Guest User" userId="S::urn:spo:anon#0c7e03cc6a7d131bbde372425e8b1e2f11ae8ae8fd2c881ef990fa1c5a8d2663::" providerId="AD" clId="Web-{6C05482B-337F-4FEE-9545-5EBDF9F7533D}" dt="2018-10-28T18:34:32.448" v="9" actId="20577"/>
          <ac:picMkLst>
            <pc:docMk/>
            <pc:sldMk cId="351817733" sldId="261"/>
            <ac:picMk id="4" creationId="{625CCAFD-141E-4CDF-AE57-36E138EEF4B1}"/>
          </ac:picMkLst>
        </pc:picChg>
        <pc:picChg chg="add del mod">
          <ac:chgData name="Guest User" userId="S::urn:spo:anon#0c7e03cc6a7d131bbde372425e8b1e2f11ae8ae8fd2c881ef990fa1c5a8d2663::" providerId="AD" clId="Web-{6C05482B-337F-4FEE-9545-5EBDF9F7533D}" dt="2018-10-28T19:20:11.906" v="562" actId="20577"/>
          <ac:picMkLst>
            <pc:docMk/>
            <pc:sldMk cId="351817733" sldId="261"/>
            <ac:picMk id="13" creationId="{21E71013-A294-49F0-A504-840BECF3F2D5}"/>
          </ac:picMkLst>
        </pc:picChg>
        <pc:picChg chg="add del mod">
          <ac:chgData name="Guest User" userId="S::urn:spo:anon#0c7e03cc6a7d131bbde372425e8b1e2f11ae8ae8fd2c881ef990fa1c5a8d2663::" providerId="AD" clId="Web-{6C05482B-337F-4FEE-9545-5EBDF9F7533D}" dt="2018-10-28T19:40:03.953" v="572" actId="20577"/>
          <ac:picMkLst>
            <pc:docMk/>
            <pc:sldMk cId="351817733" sldId="261"/>
            <ac:picMk id="16" creationId="{4BC5A37E-D763-4FE9-AC79-D44BA6DB5E91}"/>
          </ac:picMkLst>
        </pc:picChg>
        <pc:picChg chg="add mod">
          <ac:chgData name="Guest User" userId="S::urn:spo:anon#0c7e03cc6a7d131bbde372425e8b1e2f11ae8ae8fd2c881ef990fa1c5a8d2663::" providerId="AD" clId="Web-{6C05482B-337F-4FEE-9545-5EBDF9F7533D}" dt="2018-10-28T19:41:43.517" v="578" actId="14100"/>
          <ac:picMkLst>
            <pc:docMk/>
            <pc:sldMk cId="351817733" sldId="261"/>
            <ac:picMk id="18" creationId="{6418A563-1990-45D5-834E-E34ADDED1343}"/>
          </ac:picMkLst>
        </pc:picChg>
      </pc:sldChg>
    </pc:docChg>
  </pc:docChgLst>
  <pc:docChgLst>
    <pc:chgData name="Guest User" userId="S::urn:spo:anon#0c7e03cc6a7d131bbde372425e8b1e2f11ae8ae8fd2c881ef990fa1c5a8d2663::" providerId="AD" clId="Web-{E025BCC9-51E7-796B-084F-2ABFE5C853DD}"/>
    <pc:docChg chg="modSld">
      <pc:chgData name="Guest User" userId="S::urn:spo:anon#0c7e03cc6a7d131bbde372425e8b1e2f11ae8ae8fd2c881ef990fa1c5a8d2663::" providerId="AD" clId="Web-{E025BCC9-51E7-796B-084F-2ABFE5C853DD}" dt="2018-10-22T19:25:06.730" v="8"/>
      <pc:docMkLst>
        <pc:docMk/>
      </pc:docMkLst>
      <pc:sldChg chg="delSp modSp">
        <pc:chgData name="Guest User" userId="S::urn:spo:anon#0c7e03cc6a7d131bbde372425e8b1e2f11ae8ae8fd2c881ef990fa1c5a8d2663::" providerId="AD" clId="Web-{E025BCC9-51E7-796B-084F-2ABFE5C853DD}" dt="2018-10-22T19:25:06.730" v="8"/>
        <pc:sldMkLst>
          <pc:docMk/>
          <pc:sldMk cId="1613932842" sldId="264"/>
        </pc:sldMkLst>
        <pc:spChg chg="del mod">
          <ac:chgData name="Guest User" userId="S::urn:spo:anon#0c7e03cc6a7d131bbde372425e8b1e2f11ae8ae8fd2c881ef990fa1c5a8d2663::" providerId="AD" clId="Web-{E025BCC9-51E7-796B-084F-2ABFE5C853DD}" dt="2018-10-22T19:25:06.730" v="8"/>
          <ac:spMkLst>
            <pc:docMk/>
            <pc:sldMk cId="1613932842" sldId="264"/>
            <ac:spMk id="14" creationId="{796896FC-A4C5-40E8-AA11-B4EB43396C57}"/>
          </ac:spMkLst>
        </pc:spChg>
        <pc:graphicFrameChg chg="mod">
          <ac:chgData name="Guest User" userId="S::urn:spo:anon#0c7e03cc6a7d131bbde372425e8b1e2f11ae8ae8fd2c881ef990fa1c5a8d2663::" providerId="AD" clId="Web-{E025BCC9-51E7-796B-084F-2ABFE5C853DD}" dt="2018-10-22T19:24:46.293" v="7" actId="1076"/>
          <ac:graphicFrameMkLst>
            <pc:docMk/>
            <pc:sldMk cId="1613932842" sldId="264"/>
            <ac:graphicFrameMk id="2" creationId="{06BD4973-27FA-4263-BAAA-F16022F6A6C5}"/>
          </ac:graphicFrameMkLst>
        </pc:graphicFrameChg>
      </pc:sldChg>
    </pc:docChg>
  </pc:docChgLst>
  <pc:docChgLst>
    <pc:chgData name="Guest User" userId="S::urn:spo:anon#0c7e03cc6a7d131bbde372425e8b1e2f11ae8ae8fd2c881ef990fa1c5a8d2663::" providerId="AD" clId="Web-{27B7D22B-EABE-4897-A63A-D5130DE501E8}"/>
    <pc:docChg chg="modSld">
      <pc:chgData name="Guest User" userId="S::urn:spo:anon#0c7e03cc6a7d131bbde372425e8b1e2f11ae8ae8fd2c881ef990fa1c5a8d2663::" providerId="AD" clId="Web-{27B7D22B-EABE-4897-A63A-D5130DE501E8}" dt="2018-10-21T22:06:22.379" v="1153"/>
      <pc:docMkLst>
        <pc:docMk/>
      </pc:docMkLst>
      <pc:sldChg chg="addSp delSp modSp">
        <pc:chgData name="Guest User" userId="S::urn:spo:anon#0c7e03cc6a7d131bbde372425e8b1e2f11ae8ae8fd2c881ef990fa1c5a8d2663::" providerId="AD" clId="Web-{27B7D22B-EABE-4897-A63A-D5130DE501E8}" dt="2018-10-21T22:06:22.379" v="1153"/>
        <pc:sldMkLst>
          <pc:docMk/>
          <pc:sldMk cId="3113582893" sldId="262"/>
        </pc:sldMkLst>
        <pc:spChg chg="del">
          <ac:chgData name="Guest User" userId="S::urn:spo:anon#0c7e03cc6a7d131bbde372425e8b1e2f11ae8ae8fd2c881ef990fa1c5a8d2663::" providerId="AD" clId="Web-{27B7D22B-EABE-4897-A63A-D5130DE501E8}" dt="2018-10-21T22:02:57.325" v="1007"/>
          <ac:spMkLst>
            <pc:docMk/>
            <pc:sldMk cId="3113582893" sldId="262"/>
            <ac:spMk id="2" creationId="{515A2A30-3691-4B3B-8F95-2D5B525F136C}"/>
          </ac:spMkLst>
        </pc:spChg>
        <pc:spChg chg="mod">
          <ac:chgData name="Guest User" userId="S::urn:spo:anon#0c7e03cc6a7d131bbde372425e8b1e2f11ae8ae8fd2c881ef990fa1c5a8d2663::" providerId="AD" clId="Web-{27B7D22B-EABE-4897-A63A-D5130DE501E8}" dt="2018-10-21T21:52:56.040" v="858" actId="20577"/>
          <ac:spMkLst>
            <pc:docMk/>
            <pc:sldMk cId="3113582893" sldId="262"/>
            <ac:spMk id="6" creationId="{CB3FF5E6-3D86-47B1-AAA4-EE9D8225DD82}"/>
          </ac:spMkLst>
        </pc:spChg>
        <pc:graphicFrameChg chg="add mod modGraphic">
          <ac:chgData name="Guest User" userId="S::urn:spo:anon#0c7e03cc6a7d131bbde372425e8b1e2f11ae8ae8fd2c881ef990fa1c5a8d2663::" providerId="AD" clId="Web-{27B7D22B-EABE-4897-A63A-D5130DE501E8}" dt="2018-10-21T22:06:22.379" v="1153"/>
          <ac:graphicFrameMkLst>
            <pc:docMk/>
            <pc:sldMk cId="3113582893" sldId="262"/>
            <ac:graphicFrameMk id="4" creationId="{43E2A9FC-C664-4C10-8A71-A48B2E2E667C}"/>
          </ac:graphicFrameMkLst>
        </pc:graphicFrameChg>
        <pc:picChg chg="add mod">
          <ac:chgData name="Guest User" userId="S::urn:spo:anon#0c7e03cc6a7d131bbde372425e8b1e2f11ae8ae8fd2c881ef990fa1c5a8d2663::" providerId="AD" clId="Web-{27B7D22B-EABE-4897-A63A-D5130DE501E8}" dt="2018-10-21T22:05:16.892" v="1119" actId="1076"/>
          <ac:picMkLst>
            <pc:docMk/>
            <pc:sldMk cId="3113582893" sldId="262"/>
            <ac:picMk id="7" creationId="{A5203431-0EE4-4558-B30D-C6193CD3DD25}"/>
          </ac:picMkLst>
        </pc:picChg>
      </pc:sldChg>
      <pc:sldChg chg="addSp delSp modSp">
        <pc:chgData name="Guest User" userId="S::urn:spo:anon#0c7e03cc6a7d131bbde372425e8b1e2f11ae8ae8fd2c881ef990fa1c5a8d2663::" providerId="AD" clId="Web-{27B7D22B-EABE-4897-A63A-D5130DE501E8}" dt="2018-10-21T22:02:48.357" v="1006"/>
        <pc:sldMkLst>
          <pc:docMk/>
          <pc:sldMk cId="1613932842" sldId="264"/>
        </pc:sldMkLst>
        <pc:spChg chg="del mod">
          <ac:chgData name="Guest User" userId="S::urn:spo:anon#0c7e03cc6a7d131bbde372425e8b1e2f11ae8ae8fd2c881ef990fa1c5a8d2663::" providerId="AD" clId="Web-{27B7D22B-EABE-4897-A63A-D5130DE501E8}" dt="2018-10-21T21:56:00.749" v="868"/>
          <ac:spMkLst>
            <pc:docMk/>
            <pc:sldMk cId="1613932842" sldId="264"/>
            <ac:spMk id="2" creationId="{68910032-BAD8-4695-8BA4-395D639E1A23}"/>
          </ac:spMkLst>
        </pc:spChg>
        <pc:spChg chg="add">
          <ac:chgData name="Guest User" userId="S::urn:spo:anon#0c7e03cc6a7d131bbde372425e8b1e2f11ae8ae8fd2c881ef990fa1c5a8d2663::" providerId="AD" clId="Web-{27B7D22B-EABE-4897-A63A-D5130DE501E8}" dt="2018-10-21T22:02:48.357" v="1006"/>
          <ac:spMkLst>
            <pc:docMk/>
            <pc:sldMk cId="1613932842" sldId="264"/>
            <ac:spMk id="14" creationId="{796896FC-A4C5-40E8-AA11-B4EB43396C57}"/>
          </ac:spMkLst>
        </pc:spChg>
        <pc:graphicFrameChg chg="add del mod modGraphic">
          <ac:chgData name="Guest User" userId="S::urn:spo:anon#0c7e03cc6a7d131bbde372425e8b1e2f11ae8ae8fd2c881ef990fa1c5a8d2663::" providerId="AD" clId="Web-{27B7D22B-EABE-4897-A63A-D5130DE501E8}" dt="2018-10-21T21:57:28.174" v="871"/>
          <ac:graphicFrameMkLst>
            <pc:docMk/>
            <pc:sldMk cId="1613932842" sldId="264"/>
            <ac:graphicFrameMk id="4" creationId="{A272B9AD-A90C-4787-9BB0-5D5D274B9E8E}"/>
          </ac:graphicFrameMkLst>
        </pc:graphicFrameChg>
        <pc:graphicFrameChg chg="add del mod">
          <ac:chgData name="Guest User" userId="S::urn:spo:anon#0c7e03cc6a7d131bbde372425e8b1e2f11ae8ae8fd2c881ef990fa1c5a8d2663::" providerId="AD" clId="Web-{27B7D22B-EABE-4897-A63A-D5130DE501E8}" dt="2018-10-21T21:57:34.721" v="873"/>
          <ac:graphicFrameMkLst>
            <pc:docMk/>
            <pc:sldMk cId="1613932842" sldId="264"/>
            <ac:graphicFrameMk id="8" creationId="{ADF8A06D-612F-4A3C-A6C0-D611B7DD5E40}"/>
          </ac:graphicFrameMkLst>
        </pc:graphicFrameChg>
        <pc:graphicFrameChg chg="add del mod modGraphic">
          <ac:chgData name="Guest User" userId="S::urn:spo:anon#0c7e03cc6a7d131bbde372425e8b1e2f11ae8ae8fd2c881ef990fa1c5a8d2663::" providerId="AD" clId="Web-{27B7D22B-EABE-4897-A63A-D5130DE501E8}" dt="2018-10-21T22:02:37.325" v="1005"/>
          <ac:graphicFrameMkLst>
            <pc:docMk/>
            <pc:sldMk cId="1613932842" sldId="264"/>
            <ac:graphicFrameMk id="10" creationId="{2ED3BFD5-E4C7-4066-81C8-0CBF55A3BED2}"/>
          </ac:graphicFrameMkLst>
        </pc:graphicFrameChg>
        <pc:picChg chg="add del mod">
          <ac:chgData name="Guest User" userId="S::urn:spo:anon#0c7e03cc6a7d131bbde372425e8b1e2f11ae8ae8fd2c881ef990fa1c5a8d2663::" providerId="AD" clId="Web-{27B7D22B-EABE-4897-A63A-D5130DE501E8}" dt="2018-10-21T22:01:54.886" v="990"/>
          <ac:picMkLst>
            <pc:docMk/>
            <pc:sldMk cId="1613932842" sldId="264"/>
            <ac:picMk id="11" creationId="{91CFC448-30BE-4850-B807-3C0138678B14}"/>
          </ac:picMkLst>
        </pc:picChg>
      </pc:sldChg>
      <pc:sldChg chg="modSp">
        <pc:chgData name="Guest User" userId="S::urn:spo:anon#0c7e03cc6a7d131bbde372425e8b1e2f11ae8ae8fd2c881ef990fa1c5a8d2663::" providerId="AD" clId="Web-{27B7D22B-EABE-4897-A63A-D5130DE501E8}" dt="2018-10-21T21:27:54.338" v="835" actId="20577"/>
        <pc:sldMkLst>
          <pc:docMk/>
          <pc:sldMk cId="3167418410" sldId="273"/>
        </pc:sldMkLst>
        <pc:spChg chg="mod">
          <ac:chgData name="Guest User" userId="S::urn:spo:anon#0c7e03cc6a7d131bbde372425e8b1e2f11ae8ae8fd2c881ef990fa1c5a8d2663::" providerId="AD" clId="Web-{27B7D22B-EABE-4897-A63A-D5130DE501E8}" dt="2018-10-21T21:27:54.338" v="835" actId="20577"/>
          <ac:spMkLst>
            <pc:docMk/>
            <pc:sldMk cId="3167418410" sldId="273"/>
            <ac:spMk id="6" creationId="{CB3FF5E6-3D86-47B1-AAA4-EE9D8225DD82}"/>
          </ac:spMkLst>
        </pc:spChg>
      </pc:sldChg>
    </pc:docChg>
  </pc:docChgLst>
  <pc:docChgLst>
    <pc:chgData name="Dowd, Elliot T" userId="S::edowd6@gatech.edu::758862ee-7fe4-4da8-a944-15880ba1e755" providerId="AD" clId="Web-{B5F6D47F-B3FF-D3D8-FF9C-D8BB5F513321}"/>
    <pc:docChg chg="addSld modSld modSection">
      <pc:chgData name="Dowd, Elliot T" userId="S::edowd6@gatech.edu::758862ee-7fe4-4da8-a944-15880ba1e755" providerId="AD" clId="Web-{B5F6D47F-B3FF-D3D8-FF9C-D8BB5F513321}" dt="2018-10-22T02:47:39.899" v="15" actId="1076"/>
      <pc:docMkLst>
        <pc:docMk/>
      </pc:docMkLst>
      <pc:sldChg chg="addSp delSp modSp">
        <pc:chgData name="Dowd, Elliot T" userId="S::edowd6@gatech.edu::758862ee-7fe4-4da8-a944-15880ba1e755" providerId="AD" clId="Web-{B5F6D47F-B3FF-D3D8-FF9C-D8BB5F513321}" dt="2018-10-22T02:47:39.899" v="15" actId="1076"/>
        <pc:sldMkLst>
          <pc:docMk/>
          <pc:sldMk cId="3814837123" sldId="260"/>
        </pc:sldMkLst>
        <pc:spChg chg="del">
          <ac:chgData name="Dowd, Elliot T" userId="S::edowd6@gatech.edu::758862ee-7fe4-4da8-a944-15880ba1e755" providerId="AD" clId="Web-{B5F6D47F-B3FF-D3D8-FF9C-D8BB5F513321}" dt="2018-10-22T02:47:22.852" v="14" actId="1076"/>
          <ac:spMkLst>
            <pc:docMk/>
            <pc:sldMk cId="3814837123" sldId="260"/>
            <ac:spMk id="6" creationId="{90562E9F-ED12-4477-A876-523533D47BE1}"/>
          </ac:spMkLst>
        </pc:spChg>
        <pc:picChg chg="add mod ord">
          <ac:chgData name="Dowd, Elliot T" userId="S::edowd6@gatech.edu::758862ee-7fe4-4da8-a944-15880ba1e755" providerId="AD" clId="Web-{B5F6D47F-B3FF-D3D8-FF9C-D8BB5F513321}" dt="2018-10-22T02:47:39.899" v="15" actId="1076"/>
          <ac:picMkLst>
            <pc:docMk/>
            <pc:sldMk cId="3814837123" sldId="260"/>
            <ac:picMk id="2" creationId="{ED46CE69-2789-488A-A43B-FA118C65DCCE}"/>
          </ac:picMkLst>
        </pc:picChg>
      </pc:sldChg>
      <pc:sldChg chg="addSp delSp modSp new">
        <pc:chgData name="Dowd, Elliot T" userId="S::edowd6@gatech.edu::758862ee-7fe4-4da8-a944-15880ba1e755" providerId="AD" clId="Web-{B5F6D47F-B3FF-D3D8-FF9C-D8BB5F513321}" dt="2018-10-22T02:41:51.555" v="13" actId="20577"/>
        <pc:sldMkLst>
          <pc:docMk/>
          <pc:sldMk cId="3208262545" sldId="274"/>
        </pc:sldMkLst>
        <pc:spChg chg="mod">
          <ac:chgData name="Dowd, Elliot T" userId="S::edowd6@gatech.edu::758862ee-7fe4-4da8-a944-15880ba1e755" providerId="AD" clId="Web-{B5F6D47F-B3FF-D3D8-FF9C-D8BB5F513321}" dt="2018-10-22T02:41:51.555" v="13" actId="20577"/>
          <ac:spMkLst>
            <pc:docMk/>
            <pc:sldMk cId="3208262545" sldId="274"/>
            <ac:spMk id="2" creationId="{5EC74888-5E48-48F5-9639-BFA34ACE18F8}"/>
          </ac:spMkLst>
        </pc:spChg>
        <pc:spChg chg="del">
          <ac:chgData name="Dowd, Elliot T" userId="S::edowd6@gatech.edu::758862ee-7fe4-4da8-a944-15880ba1e755" providerId="AD" clId="Web-{B5F6D47F-B3FF-D3D8-FF9C-D8BB5F513321}" dt="2018-10-22T02:40:28.695" v="8" actId="20577"/>
          <ac:spMkLst>
            <pc:docMk/>
            <pc:sldMk cId="3208262545" sldId="274"/>
            <ac:spMk id="3" creationId="{9ABC5CCA-5FB7-44A5-A6BD-2EB91506238E}"/>
          </ac:spMkLst>
        </pc:spChg>
        <pc:picChg chg="add mod ord">
          <ac:chgData name="Dowd, Elliot T" userId="S::edowd6@gatech.edu::758862ee-7fe4-4da8-a944-15880ba1e755" providerId="AD" clId="Web-{B5F6D47F-B3FF-D3D8-FF9C-D8BB5F513321}" dt="2018-10-22T02:41:28.211" v="11" actId="20577"/>
          <ac:picMkLst>
            <pc:docMk/>
            <pc:sldMk cId="3208262545" sldId="274"/>
            <ac:picMk id="5" creationId="{FFA41A9C-CB81-411B-81D8-159F347D898C}"/>
          </ac:picMkLst>
        </pc:picChg>
      </pc:sldChg>
    </pc:docChg>
  </pc:docChgLst>
  <pc:docChgLst>
    <pc:chgData name="Guest User" userId="S::urn:spo:anon#0c7e03cc6a7d131bbde372425e8b1e2f11ae8ae8fd2c881ef990fa1c5a8d2663::" providerId="AD" clId="Web-{C5E42089-37AD-90AE-71A8-435B2662B962}"/>
    <pc:docChg chg="addSld delSld modSld sldOrd modSection">
      <pc:chgData name="Guest User" userId="S::urn:spo:anon#0c7e03cc6a7d131bbde372425e8b1e2f11ae8ae8fd2c881ef990fa1c5a8d2663::" providerId="AD" clId="Web-{C5E42089-37AD-90AE-71A8-435B2662B962}" dt="2018-11-01T01:06:10.258" v="79" actId="20577"/>
      <pc:docMkLst>
        <pc:docMk/>
      </pc:docMkLst>
      <pc:sldChg chg="addSp delSp modSp">
        <pc:chgData name="Guest User" userId="S::urn:spo:anon#0c7e03cc6a7d131bbde372425e8b1e2f11ae8ae8fd2c881ef990fa1c5a8d2663::" providerId="AD" clId="Web-{C5E42089-37AD-90AE-71A8-435B2662B962}" dt="2018-11-01T01:05:19.554" v="72" actId="20577"/>
        <pc:sldMkLst>
          <pc:docMk/>
          <pc:sldMk cId="3934078150" sldId="290"/>
        </pc:sldMkLst>
        <pc:spChg chg="add mod">
          <ac:chgData name="Guest User" userId="S::urn:spo:anon#0c7e03cc6a7d131bbde372425e8b1e2f11ae8ae8fd2c881ef990fa1c5a8d2663::" providerId="AD" clId="Web-{C5E42089-37AD-90AE-71A8-435B2662B962}" dt="2018-11-01T00:59:04.689" v="11" actId="1076"/>
          <ac:spMkLst>
            <pc:docMk/>
            <pc:sldMk cId="3934078150" sldId="290"/>
            <ac:spMk id="7" creationId="{6BFB6297-4858-4B19-AA8C-77343CBB0BC0}"/>
          </ac:spMkLst>
        </pc:spChg>
        <pc:graphicFrameChg chg="add del mod">
          <ac:chgData name="Guest User" userId="S::urn:spo:anon#0c7e03cc6a7d131bbde372425e8b1e2f11ae8ae8fd2c881ef990fa1c5a8d2663::" providerId="AD" clId="Web-{C5E42089-37AD-90AE-71A8-435B2662B962}" dt="2018-11-01T01:05:19.554" v="72" actId="20577"/>
          <ac:graphicFrameMkLst>
            <pc:docMk/>
            <pc:sldMk cId="3934078150" sldId="290"/>
            <ac:graphicFrameMk id="4" creationId="{5C5E8FA6-1251-4251-81D6-5974674773C6}"/>
          </ac:graphicFrameMkLst>
        </pc:graphicFrameChg>
        <pc:graphicFrameChg chg="add del mod modGraphic">
          <ac:chgData name="Guest User" userId="S::urn:spo:anon#0c7e03cc6a7d131bbde372425e8b1e2f11ae8ae8fd2c881ef990fa1c5a8d2663::" providerId="AD" clId="Web-{C5E42089-37AD-90AE-71A8-435B2662B962}" dt="2018-11-01T01:04:29.319" v="66" actId="20577"/>
          <ac:graphicFrameMkLst>
            <pc:docMk/>
            <pc:sldMk cId="3934078150" sldId="290"/>
            <ac:graphicFrameMk id="6" creationId="{A010F456-7DC3-45DD-B65C-CB126E97DBF2}"/>
          </ac:graphicFrameMkLst>
        </pc:graphicFrameChg>
      </pc:sldChg>
      <pc:sldChg chg="addSp delSp modSp add ord replId">
        <pc:chgData name="Guest User" userId="S::urn:spo:anon#0c7e03cc6a7d131bbde372425e8b1e2f11ae8ae8fd2c881ef990fa1c5a8d2663::" providerId="AD" clId="Web-{C5E42089-37AD-90AE-71A8-435B2662B962}" dt="2018-11-01T01:06:10.258" v="79" actId="20577"/>
        <pc:sldMkLst>
          <pc:docMk/>
          <pc:sldMk cId="3595234340" sldId="291"/>
        </pc:sldMkLst>
        <pc:spChg chg="add del mod">
          <ac:chgData name="Guest User" userId="S::urn:spo:anon#0c7e03cc6a7d131bbde372425e8b1e2f11ae8ae8fd2c881ef990fa1c5a8d2663::" providerId="AD" clId="Web-{C5E42089-37AD-90AE-71A8-435B2662B962}" dt="2018-11-01T01:05:42.257" v="77" actId="20577"/>
          <ac:spMkLst>
            <pc:docMk/>
            <pc:sldMk cId="3595234340" sldId="291"/>
            <ac:spMk id="2" creationId="{00000000-0000-0000-0000-000000000000}"/>
          </ac:spMkLst>
        </pc:spChg>
        <pc:spChg chg="mod">
          <ac:chgData name="Guest User" userId="S::urn:spo:anon#0c7e03cc6a7d131bbde372425e8b1e2f11ae8ae8fd2c881ef990fa1c5a8d2663::" providerId="AD" clId="Web-{C5E42089-37AD-90AE-71A8-435B2662B962}" dt="2018-11-01T01:06:10.258" v="79" actId="20577"/>
          <ac:spMkLst>
            <pc:docMk/>
            <pc:sldMk cId="3595234340" sldId="291"/>
            <ac:spMk id="3" creationId="{00000000-0000-0000-0000-000000000000}"/>
          </ac:spMkLst>
        </pc:spChg>
        <pc:spChg chg="add del mod">
          <ac:chgData name="Guest User" userId="S::urn:spo:anon#0c7e03cc6a7d131bbde372425e8b1e2f11ae8ae8fd2c881ef990fa1c5a8d2663::" providerId="AD" clId="Web-{C5E42089-37AD-90AE-71A8-435B2662B962}" dt="2018-11-01T01:04:09.490" v="62" actId="20577"/>
          <ac:spMkLst>
            <pc:docMk/>
            <pc:sldMk cId="3595234340" sldId="291"/>
            <ac:spMk id="8" creationId="{4ABE11F8-A11A-4B6B-903A-E015E4347C72}"/>
          </ac:spMkLst>
        </pc:spChg>
        <pc:spChg chg="add del mod">
          <ac:chgData name="Guest User" userId="S::urn:spo:anon#0c7e03cc6a7d131bbde372425e8b1e2f11ae8ae8fd2c881ef990fa1c5a8d2663::" providerId="AD" clId="Web-{C5E42089-37AD-90AE-71A8-435B2662B962}" dt="2018-11-01T01:04:44.756" v="68" actId="20577"/>
          <ac:spMkLst>
            <pc:docMk/>
            <pc:sldMk cId="3595234340" sldId="291"/>
            <ac:spMk id="10" creationId="{22335210-2F88-4CD2-854E-A84160270B75}"/>
          </ac:spMkLst>
        </pc:spChg>
        <pc:graphicFrameChg chg="mod">
          <ac:chgData name="Guest User" userId="S::urn:spo:anon#0c7e03cc6a7d131bbde372425e8b1e2f11ae8ae8fd2c881ef990fa1c5a8d2663::" providerId="AD" clId="Web-{C5E42089-37AD-90AE-71A8-435B2662B962}" dt="2018-11-01T01:05:32.866" v="74" actId="1076"/>
          <ac:graphicFrameMkLst>
            <pc:docMk/>
            <pc:sldMk cId="3595234340" sldId="291"/>
            <ac:graphicFrameMk id="4" creationId="{5C5E8FA6-1251-4251-81D6-5974674773C6}"/>
          </ac:graphicFrameMkLst>
        </pc:graphicFrameChg>
        <pc:graphicFrameChg chg="mod">
          <ac:chgData name="Guest User" userId="S::urn:spo:anon#0c7e03cc6a7d131bbde372425e8b1e2f11ae8ae8fd2c881ef990fa1c5a8d2663::" providerId="AD" clId="Web-{C5E42089-37AD-90AE-71A8-435B2662B962}" dt="2018-11-01T01:05:12.007" v="71" actId="1076"/>
          <ac:graphicFrameMkLst>
            <pc:docMk/>
            <pc:sldMk cId="3595234340" sldId="291"/>
            <ac:graphicFrameMk id="6" creationId="{A010F456-7DC3-45DD-B65C-CB126E97DBF2}"/>
          </ac:graphicFrameMkLst>
        </pc:graphicFrameChg>
      </pc:sldChg>
    </pc:docChg>
  </pc:docChgLst>
  <pc:docChgLst>
    <pc:chgData name="Brothers, Justin R" userId="S::jbrothers8@gatech.edu::a0a24c8f-157f-4c3a-bddf-e7ce0a48228d" providerId="AD" clId="Web-{3DD95FAA-F08B-54C0-3627-EAA925515ECB}"/>
    <pc:docChg chg="modSld">
      <pc:chgData name="Brothers, Justin R" userId="S::jbrothers8@gatech.edu::a0a24c8f-157f-4c3a-bddf-e7ce0a48228d" providerId="AD" clId="Web-{3DD95FAA-F08B-54C0-3627-EAA925515ECB}" dt="2018-10-31T22:37:27.886" v="212" actId="20577"/>
      <pc:docMkLst>
        <pc:docMk/>
      </pc:docMkLst>
      <pc:sldChg chg="modSp">
        <pc:chgData name="Brothers, Justin R" userId="S::jbrothers8@gatech.edu::a0a24c8f-157f-4c3a-bddf-e7ce0a48228d" providerId="AD" clId="Web-{3DD95FAA-F08B-54C0-3627-EAA925515ECB}" dt="2018-10-31T22:37:27.886" v="212" actId="20577"/>
        <pc:sldMkLst>
          <pc:docMk/>
          <pc:sldMk cId="440462144" sldId="259"/>
        </pc:sldMkLst>
        <pc:spChg chg="mod">
          <ac:chgData name="Brothers, Justin R" userId="S::jbrothers8@gatech.edu::a0a24c8f-157f-4c3a-bddf-e7ce0a48228d" providerId="AD" clId="Web-{3DD95FAA-F08B-54C0-3627-EAA925515ECB}" dt="2018-10-31T22:37:27.886" v="212" actId="20577"/>
          <ac:spMkLst>
            <pc:docMk/>
            <pc:sldMk cId="440462144" sldId="259"/>
            <ac:spMk id="6" creationId="{90562E9F-ED12-4477-A876-523533D47BE1}"/>
          </ac:spMkLst>
        </pc:spChg>
      </pc:sldChg>
      <pc:sldChg chg="modSp">
        <pc:chgData name="Brothers, Justin R" userId="S::jbrothers8@gatech.edu::a0a24c8f-157f-4c3a-bddf-e7ce0a48228d" providerId="AD" clId="Web-{3DD95FAA-F08B-54C0-3627-EAA925515ECB}" dt="2018-10-31T22:35:46.149" v="191" actId="20577"/>
        <pc:sldMkLst>
          <pc:docMk/>
          <pc:sldMk cId="3814837123" sldId="260"/>
        </pc:sldMkLst>
        <pc:spChg chg="mod">
          <ac:chgData name="Brothers, Justin R" userId="S::jbrothers8@gatech.edu::a0a24c8f-157f-4c3a-bddf-e7ce0a48228d" providerId="AD" clId="Web-{3DD95FAA-F08B-54C0-3627-EAA925515ECB}" dt="2018-10-31T22:35:46.149" v="191" actId="20577"/>
          <ac:spMkLst>
            <pc:docMk/>
            <pc:sldMk cId="3814837123" sldId="260"/>
            <ac:spMk id="3" creationId="{F08095F8-5CCA-49C7-921C-AD1DA2B0DC57}"/>
          </ac:spMkLst>
        </pc:spChg>
      </pc:sldChg>
      <pc:sldChg chg="modSp">
        <pc:chgData name="Brothers, Justin R" userId="S::jbrothers8@gatech.edu::a0a24c8f-157f-4c3a-bddf-e7ce0a48228d" providerId="AD" clId="Web-{3DD95FAA-F08B-54C0-3627-EAA925515ECB}" dt="2018-10-31T22:31:33.002" v="162" actId="20577"/>
        <pc:sldMkLst>
          <pc:docMk/>
          <pc:sldMk cId="1613932842" sldId="264"/>
        </pc:sldMkLst>
        <pc:spChg chg="mod">
          <ac:chgData name="Brothers, Justin R" userId="S::jbrothers8@gatech.edu::a0a24c8f-157f-4c3a-bddf-e7ce0a48228d" providerId="AD" clId="Web-{3DD95FAA-F08B-54C0-3627-EAA925515ECB}" dt="2018-10-31T22:31:33.002" v="162" actId="20577"/>
          <ac:spMkLst>
            <pc:docMk/>
            <pc:sldMk cId="1613932842" sldId="264"/>
            <ac:spMk id="6" creationId="{CB3FF5E6-3D86-47B1-AAA4-EE9D8225DD82}"/>
          </ac:spMkLst>
        </pc:spChg>
        <pc:picChg chg="mod">
          <ac:chgData name="Brothers, Justin R" userId="S::jbrothers8@gatech.edu::a0a24c8f-157f-4c3a-bddf-e7ce0a48228d" providerId="AD" clId="Web-{3DD95FAA-F08B-54C0-3627-EAA925515ECB}" dt="2018-10-31T22:26:33.667" v="133" actId="1076"/>
          <ac:picMkLst>
            <pc:docMk/>
            <pc:sldMk cId="1613932842" sldId="264"/>
            <ac:picMk id="3" creationId="{27430100-6CEA-4C55-BB65-6DE69C7FE3EA}"/>
          </ac:picMkLst>
        </pc:picChg>
      </pc:sldChg>
      <pc:sldChg chg="modSp delCm">
        <pc:chgData name="Brothers, Justin R" userId="S::jbrothers8@gatech.edu::a0a24c8f-157f-4c3a-bddf-e7ce0a48228d" providerId="AD" clId="Web-{3DD95FAA-F08B-54C0-3627-EAA925515ECB}" dt="2018-10-31T22:27:03.683" v="134" actId="20577"/>
        <pc:sldMkLst>
          <pc:docMk/>
          <pc:sldMk cId="3487261714" sldId="271"/>
        </pc:sldMkLst>
        <pc:spChg chg="mod">
          <ac:chgData name="Brothers, Justin R" userId="S::jbrothers8@gatech.edu::a0a24c8f-157f-4c3a-bddf-e7ce0a48228d" providerId="AD" clId="Web-{3DD95FAA-F08B-54C0-3627-EAA925515ECB}" dt="2018-10-31T22:16:40.903" v="101" actId="20577"/>
          <ac:spMkLst>
            <pc:docMk/>
            <pc:sldMk cId="3487261714" sldId="271"/>
            <ac:spMk id="6" creationId="{CB3FF5E6-3D86-47B1-AAA4-EE9D8225DD82}"/>
          </ac:spMkLst>
        </pc:spChg>
      </pc:sldChg>
    </pc:docChg>
  </pc:docChgLst>
  <pc:docChgLst>
    <pc:chgData name="Brothers, Justin R" userId="S::jbrothers8@gatech.edu::a0a24c8f-157f-4c3a-bddf-e7ce0a48228d" providerId="AD" clId="Web-{E4B029F8-DE71-B4D3-7EDE-22A4CD10B7D7}"/>
    <pc:docChg chg="modSld">
      <pc:chgData name="Brothers, Justin R" userId="S::jbrothers8@gatech.edu::a0a24c8f-157f-4c3a-bddf-e7ce0a48228d" providerId="AD" clId="Web-{E4B029F8-DE71-B4D3-7EDE-22A4CD10B7D7}" dt="2018-11-02T19:40:24.523" v="11" actId="20577"/>
      <pc:docMkLst>
        <pc:docMk/>
      </pc:docMkLst>
      <pc:sldChg chg="modSp">
        <pc:chgData name="Brothers, Justin R" userId="S::jbrothers8@gatech.edu::a0a24c8f-157f-4c3a-bddf-e7ce0a48228d" providerId="AD" clId="Web-{E4B029F8-DE71-B4D3-7EDE-22A4CD10B7D7}" dt="2018-11-02T19:40:24.523" v="10" actId="20577"/>
        <pc:sldMkLst>
          <pc:docMk/>
          <pc:sldMk cId="351817733" sldId="261"/>
        </pc:sldMkLst>
        <pc:spChg chg="mod">
          <ac:chgData name="Brothers, Justin R" userId="S::jbrothers8@gatech.edu::a0a24c8f-157f-4c3a-bddf-e7ce0a48228d" providerId="AD" clId="Web-{E4B029F8-DE71-B4D3-7EDE-22A4CD10B7D7}" dt="2018-11-02T19:40:24.523" v="10" actId="20577"/>
          <ac:spMkLst>
            <pc:docMk/>
            <pc:sldMk cId="351817733" sldId="261"/>
            <ac:spMk id="10" creationId="{4B2ABC91-BCC6-4437-BE63-DAA2EADCEAE6}"/>
          </ac:spMkLst>
        </pc:spChg>
      </pc:sldChg>
    </pc:docChg>
  </pc:docChgLst>
  <pc:docChgLst>
    <pc:chgData name="Ni, Joseph H" userId="S::jni43@gatech.edu::9c68106d-8bd3-4a38-8cb8-cd6892fbe359" providerId="AD" clId="Web-{08B4D69B-56CE-EEA0-DA75-5FED354A0E7B}"/>
    <pc:docChg chg="modSld">
      <pc:chgData name="Ni, Joseph H" userId="S::jni43@gatech.edu::9c68106d-8bd3-4a38-8cb8-cd6892fbe359" providerId="AD" clId="Web-{08B4D69B-56CE-EEA0-DA75-5FED354A0E7B}" dt="2018-10-25T00:58:29.649" v="61" actId="20577"/>
      <pc:docMkLst>
        <pc:docMk/>
      </pc:docMkLst>
      <pc:sldChg chg="modSp">
        <pc:chgData name="Ni, Joseph H" userId="S::jni43@gatech.edu::9c68106d-8bd3-4a38-8cb8-cd6892fbe359" providerId="AD" clId="Web-{08B4D69B-56CE-EEA0-DA75-5FED354A0E7B}" dt="2018-10-25T00:58:29.649" v="61" actId="20577"/>
        <pc:sldMkLst>
          <pc:docMk/>
          <pc:sldMk cId="3669195669" sldId="278"/>
        </pc:sldMkLst>
        <pc:spChg chg="mod">
          <ac:chgData name="Ni, Joseph H" userId="S::jni43@gatech.edu::9c68106d-8bd3-4a38-8cb8-cd6892fbe359" providerId="AD" clId="Web-{08B4D69B-56CE-EEA0-DA75-5FED354A0E7B}" dt="2018-10-25T00:58:29.649" v="61" actId="20577"/>
          <ac:spMkLst>
            <pc:docMk/>
            <pc:sldMk cId="3669195669" sldId="278"/>
            <ac:spMk id="3" creationId="{E0ACC366-2E80-40B7-90CA-196F1D6A2FF6}"/>
          </ac:spMkLst>
        </pc:spChg>
        <pc:graphicFrameChg chg="mod modGraphic">
          <ac:chgData name="Ni, Joseph H" userId="S::jni43@gatech.edu::9c68106d-8bd3-4a38-8cb8-cd6892fbe359" providerId="AD" clId="Web-{08B4D69B-56CE-EEA0-DA75-5FED354A0E7B}" dt="2018-10-25T00:32:52.270" v="20" actId="1076"/>
          <ac:graphicFrameMkLst>
            <pc:docMk/>
            <pc:sldMk cId="3669195669" sldId="278"/>
            <ac:graphicFrameMk id="7" creationId="{1FB34079-E5A8-458A-824A-26F30A5BBEF1}"/>
          </ac:graphicFrameMkLst>
        </pc:graphicFrameChg>
      </pc:sldChg>
    </pc:docChg>
  </pc:docChgLst>
  <pc:docChgLst>
    <pc:chgData name="Brothers, Justin R" userId="S::jbrothers8@gatech.edu::a0a24c8f-157f-4c3a-bddf-e7ce0a48228d" providerId="AD" clId="Web-{2833261B-4CA4-9993-8747-B1F6091C6B89}"/>
    <pc:docChg chg="modSld">
      <pc:chgData name="Brothers, Justin R" userId="S::jbrothers8@gatech.edu::a0a24c8f-157f-4c3a-bddf-e7ce0a48228d" providerId="AD" clId="Web-{2833261B-4CA4-9993-8747-B1F6091C6B89}" dt="2018-10-30T00:16:22.539" v="104" actId="14100"/>
      <pc:docMkLst>
        <pc:docMk/>
      </pc:docMkLst>
      <pc:sldChg chg="modSp">
        <pc:chgData name="Brothers, Justin R" userId="S::jbrothers8@gatech.edu::a0a24c8f-157f-4c3a-bddf-e7ce0a48228d" providerId="AD" clId="Web-{2833261B-4CA4-9993-8747-B1F6091C6B89}" dt="2018-10-30T00:16:22.539" v="104" actId="14100"/>
        <pc:sldMkLst>
          <pc:docMk/>
          <pc:sldMk cId="3814837123" sldId="260"/>
        </pc:sldMkLst>
        <pc:picChg chg="mod">
          <ac:chgData name="Brothers, Justin R" userId="S::jbrothers8@gatech.edu::a0a24c8f-157f-4c3a-bddf-e7ce0a48228d" providerId="AD" clId="Web-{2833261B-4CA4-9993-8747-B1F6091C6B89}" dt="2018-10-30T00:16:22.539" v="104" actId="14100"/>
          <ac:picMkLst>
            <pc:docMk/>
            <pc:sldMk cId="3814837123" sldId="260"/>
            <ac:picMk id="2" creationId="{9CF1E3E1-E713-4FEB-A181-3798D0126147}"/>
          </ac:picMkLst>
        </pc:picChg>
      </pc:sldChg>
      <pc:sldChg chg="modSp">
        <pc:chgData name="Brothers, Justin R" userId="S::jbrothers8@gatech.edu::a0a24c8f-157f-4c3a-bddf-e7ce0a48228d" providerId="AD" clId="Web-{2833261B-4CA4-9993-8747-B1F6091C6B89}" dt="2018-10-29T23:28:08.728" v="25" actId="20577"/>
        <pc:sldMkLst>
          <pc:docMk/>
          <pc:sldMk cId="2732649128" sldId="270"/>
        </pc:sldMkLst>
        <pc:spChg chg="mod">
          <ac:chgData name="Brothers, Justin R" userId="S::jbrothers8@gatech.edu::a0a24c8f-157f-4c3a-bddf-e7ce0a48228d" providerId="AD" clId="Web-{2833261B-4CA4-9993-8747-B1F6091C6B89}" dt="2018-10-29T23:28:08.728" v="25" actId="20577"/>
          <ac:spMkLst>
            <pc:docMk/>
            <pc:sldMk cId="2732649128" sldId="270"/>
            <ac:spMk id="6" creationId="{CB3FF5E6-3D86-47B1-AAA4-EE9D8225DD82}"/>
          </ac:spMkLst>
        </pc:spChg>
      </pc:sldChg>
      <pc:sldChg chg="modSp">
        <pc:chgData name="Brothers, Justin R" userId="S::jbrothers8@gatech.edu::a0a24c8f-157f-4c3a-bddf-e7ce0a48228d" providerId="AD" clId="Web-{2833261B-4CA4-9993-8747-B1F6091C6B89}" dt="2018-10-29T23:52:29.368" v="102" actId="20577"/>
        <pc:sldMkLst>
          <pc:docMk/>
          <pc:sldMk cId="3487261714" sldId="271"/>
        </pc:sldMkLst>
        <pc:spChg chg="mod">
          <ac:chgData name="Brothers, Justin R" userId="S::jbrothers8@gatech.edu::a0a24c8f-157f-4c3a-bddf-e7ce0a48228d" providerId="AD" clId="Web-{2833261B-4CA4-9993-8747-B1F6091C6B89}" dt="2018-10-29T23:52:29.368" v="102" actId="20577"/>
          <ac:spMkLst>
            <pc:docMk/>
            <pc:sldMk cId="3487261714" sldId="271"/>
            <ac:spMk id="6" creationId="{CB3FF5E6-3D86-47B1-AAA4-EE9D8225DD82}"/>
          </ac:spMkLst>
        </pc:spChg>
      </pc:sldChg>
    </pc:docChg>
  </pc:docChgLst>
  <pc:docChgLst>
    <pc:chgData name="Dowd, Elliot T" userId="S::edowd6@gatech.edu::758862ee-7fe4-4da8-a944-15880ba1e755" providerId="AD" clId="Web-{61519A54-C3A2-4B2D-B88A-E09E5ADA95E4}"/>
    <pc:docChg chg="modSld">
      <pc:chgData name="Dowd, Elliot T" userId="S::edowd6@gatech.edu::758862ee-7fe4-4da8-a944-15880ba1e755" providerId="AD" clId="Web-{61519A54-C3A2-4B2D-B88A-E09E5ADA95E4}" dt="2018-10-24T14:46:59.037" v="12" actId="1076"/>
      <pc:docMkLst>
        <pc:docMk/>
      </pc:docMkLst>
      <pc:sldChg chg="modSp">
        <pc:chgData name="Dowd, Elliot T" userId="S::edowd6@gatech.edu::758862ee-7fe4-4da8-a944-15880ba1e755" providerId="AD" clId="Web-{61519A54-C3A2-4B2D-B88A-E09E5ADA95E4}" dt="2018-10-24T14:46:59.037" v="12" actId="1076"/>
        <pc:sldMkLst>
          <pc:docMk/>
          <pc:sldMk cId="249779663" sldId="277"/>
        </pc:sldMkLst>
        <pc:spChg chg="mod">
          <ac:chgData name="Dowd, Elliot T" userId="S::edowd6@gatech.edu::758862ee-7fe4-4da8-a944-15880ba1e755" providerId="AD" clId="Web-{61519A54-C3A2-4B2D-B88A-E09E5ADA95E4}" dt="2018-10-24T14:46:48.131" v="11" actId="20577"/>
          <ac:spMkLst>
            <pc:docMk/>
            <pc:sldMk cId="249779663" sldId="277"/>
            <ac:spMk id="4" creationId="{75D21C95-3D25-4FC2-88E1-2F37A76DCF3E}"/>
          </ac:spMkLst>
        </pc:spChg>
        <pc:graphicFrameChg chg="mod">
          <ac:chgData name="Dowd, Elliot T" userId="S::edowd6@gatech.edu::758862ee-7fe4-4da8-a944-15880ba1e755" providerId="AD" clId="Web-{61519A54-C3A2-4B2D-B88A-E09E5ADA95E4}" dt="2018-10-24T14:46:59.037" v="12" actId="1076"/>
          <ac:graphicFrameMkLst>
            <pc:docMk/>
            <pc:sldMk cId="249779663" sldId="277"/>
            <ac:graphicFrameMk id="8" creationId="{D8A801B4-6815-4725-8A67-B2DA2788877D}"/>
          </ac:graphicFrameMkLst>
        </pc:graphicFrameChg>
      </pc:sldChg>
    </pc:docChg>
  </pc:docChgLst>
  <pc:docChgLst>
    <pc:chgData name="Corrado, Matthew N" userId="S::mcorrado3@gatech.edu::f732ea65-c4e4-4ae6-94cd-232b2ac0ea03" providerId="AD" clId="Web-{97EC6F63-FBB6-AB10-9BFB-6FD662774D84}"/>
    <pc:docChg chg="modSld">
      <pc:chgData name="Corrado, Matthew N" userId="S::mcorrado3@gatech.edu::f732ea65-c4e4-4ae6-94cd-232b2ac0ea03" providerId="AD" clId="Web-{97EC6F63-FBB6-AB10-9BFB-6FD662774D84}" dt="2018-10-24T21:11:03.284" v="1153" actId="1076"/>
      <pc:docMkLst>
        <pc:docMk/>
      </pc:docMkLst>
      <pc:sldChg chg="addSp modSp">
        <pc:chgData name="Corrado, Matthew N" userId="S::mcorrado3@gatech.edu::f732ea65-c4e4-4ae6-94cd-232b2ac0ea03" providerId="AD" clId="Web-{97EC6F63-FBB6-AB10-9BFB-6FD662774D84}" dt="2018-10-24T21:11:03.284" v="1153" actId="1076"/>
        <pc:sldMkLst>
          <pc:docMk/>
          <pc:sldMk cId="542796838" sldId="268"/>
        </pc:sldMkLst>
        <pc:spChg chg="mod">
          <ac:chgData name="Corrado, Matthew N" userId="S::mcorrado3@gatech.edu::f732ea65-c4e4-4ae6-94cd-232b2ac0ea03" providerId="AD" clId="Web-{97EC6F63-FBB6-AB10-9BFB-6FD662774D84}" dt="2018-10-24T21:10:48.659" v="1152" actId="20577"/>
          <ac:spMkLst>
            <pc:docMk/>
            <pc:sldMk cId="542796838" sldId="268"/>
            <ac:spMk id="6" creationId="{CB3FF5E6-3D86-47B1-AAA4-EE9D8225DD82}"/>
          </ac:spMkLst>
        </pc:spChg>
        <pc:graphicFrameChg chg="add mod modGraphic">
          <ac:chgData name="Corrado, Matthew N" userId="S::mcorrado3@gatech.edu::f732ea65-c4e4-4ae6-94cd-232b2ac0ea03" providerId="AD" clId="Web-{97EC6F63-FBB6-AB10-9BFB-6FD662774D84}" dt="2018-10-24T21:11:03.284" v="1153" actId="1076"/>
          <ac:graphicFrameMkLst>
            <pc:docMk/>
            <pc:sldMk cId="542796838" sldId="268"/>
            <ac:graphicFrameMk id="2" creationId="{02543D90-1AFC-48EB-B33E-B82C1580DB56}"/>
          </ac:graphicFrameMkLst>
        </pc:graphicFrameChg>
      </pc:sldChg>
    </pc:docChg>
  </pc:docChgLst>
  <pc:docChgLst>
    <pc:chgData name="Nadimpalli, Tarun V" userId="S::tnadimpalli3@gatech.edu::6bb3ac23-445c-4bee-afd4-9ca3842bdead" providerId="AD" clId="Web-{A69FB6A1-1BEC-DDFD-C484-724BC93856DB}"/>
    <pc:docChg chg="modSld">
      <pc:chgData name="Nadimpalli, Tarun V" userId="S::tnadimpalli3@gatech.edu::6bb3ac23-445c-4bee-afd4-9ca3842bdead" providerId="AD" clId="Web-{A69FB6A1-1BEC-DDFD-C484-724BC93856DB}" dt="2018-10-23T17:41:47.079" v="20" actId="14100"/>
      <pc:docMkLst>
        <pc:docMk/>
      </pc:docMkLst>
      <pc:sldChg chg="addSp delSp modSp">
        <pc:chgData name="Nadimpalli, Tarun V" userId="S::tnadimpalli3@gatech.edu::6bb3ac23-445c-4bee-afd4-9ca3842bdead" providerId="AD" clId="Web-{A69FB6A1-1BEC-DDFD-C484-724BC93856DB}" dt="2018-10-23T17:41:47.079" v="20" actId="14100"/>
        <pc:sldMkLst>
          <pc:docMk/>
          <pc:sldMk cId="3653464817" sldId="272"/>
        </pc:sldMkLst>
        <pc:picChg chg="add del mod">
          <ac:chgData name="Nadimpalli, Tarun V" userId="S::tnadimpalli3@gatech.edu::6bb3ac23-445c-4bee-afd4-9ca3842bdead" providerId="AD" clId="Web-{A69FB6A1-1BEC-DDFD-C484-724BC93856DB}" dt="2018-10-23T16:50:13.431" v="2" actId="14100"/>
          <ac:picMkLst>
            <pc:docMk/>
            <pc:sldMk cId="3653464817" sldId="272"/>
            <ac:picMk id="2" creationId="{0ADB84E3-839C-48D4-A910-42C1E52C9259}"/>
          </ac:picMkLst>
        </pc:picChg>
        <pc:picChg chg="add mod">
          <ac:chgData name="Nadimpalli, Tarun V" userId="S::tnadimpalli3@gatech.edu::6bb3ac23-445c-4bee-afd4-9ca3842bdead" providerId="AD" clId="Web-{A69FB6A1-1BEC-DDFD-C484-724BC93856DB}" dt="2018-10-23T17:41:47.079" v="20" actId="14100"/>
          <ac:picMkLst>
            <pc:docMk/>
            <pc:sldMk cId="3653464817" sldId="272"/>
            <ac:picMk id="2" creationId="{6D103CF7-E1A1-40CE-AFAE-FFBF942AA696}"/>
          </ac:picMkLst>
        </pc:picChg>
        <pc:picChg chg="del">
          <ac:chgData name="Nadimpalli, Tarun V" userId="S::tnadimpalli3@gatech.edu::6bb3ac23-445c-4bee-afd4-9ca3842bdead" providerId="AD" clId="Web-{A69FB6A1-1BEC-DDFD-C484-724BC93856DB}" dt="2018-10-23T16:50:08.790" v="0" actId="14100"/>
          <ac:picMkLst>
            <pc:docMk/>
            <pc:sldMk cId="3653464817" sldId="272"/>
            <ac:picMk id="3" creationId="{00E94999-0B36-4569-AC99-FEAFB520778C}"/>
          </ac:picMkLst>
        </pc:picChg>
        <pc:picChg chg="add del mod">
          <ac:chgData name="Nadimpalli, Tarun V" userId="S::tnadimpalli3@gatech.edu::6bb3ac23-445c-4bee-afd4-9ca3842bdead" providerId="AD" clId="Web-{A69FB6A1-1BEC-DDFD-C484-724BC93856DB}" dt="2018-10-23T17:41:16.047" v="12" actId="14100"/>
          <ac:picMkLst>
            <pc:docMk/>
            <pc:sldMk cId="3653464817" sldId="272"/>
            <ac:picMk id="7" creationId="{17C4382D-E0D6-4CBC-926C-74B95C1DAB54}"/>
          </ac:picMkLst>
        </pc:picChg>
      </pc:sldChg>
    </pc:docChg>
  </pc:docChgLst>
  <pc:docChgLst>
    <pc:chgData name="Guest User" userId="S::urn:spo:anon#0c7e03cc6a7d131bbde372425e8b1e2f11ae8ae8fd2c881ef990fa1c5a8d2663::" providerId="AD" clId="Web-{29728B12-4D37-7B00-AB63-522AE6BD8FDE}"/>
    <pc:docChg chg="modSld">
      <pc:chgData name="Guest User" userId="S::urn:spo:anon#0c7e03cc6a7d131bbde372425e8b1e2f11ae8ae8fd2c881ef990fa1c5a8d2663::" providerId="AD" clId="Web-{29728B12-4D37-7B00-AB63-522AE6BD8FDE}" dt="2018-10-20T23:57:33.063" v="283" actId="20577"/>
      <pc:docMkLst>
        <pc:docMk/>
      </pc:docMkLst>
      <pc:sldChg chg="modSp">
        <pc:chgData name="Guest User" userId="S::urn:spo:anon#0c7e03cc6a7d131bbde372425e8b1e2f11ae8ae8fd2c881ef990fa1c5a8d2663::" providerId="AD" clId="Web-{29728B12-4D37-7B00-AB63-522AE6BD8FDE}" dt="2018-10-20T23:53:44.257" v="236" actId="20577"/>
        <pc:sldMkLst>
          <pc:docMk/>
          <pc:sldMk cId="3113582893" sldId="262"/>
        </pc:sldMkLst>
        <pc:spChg chg="mod">
          <ac:chgData name="Guest User" userId="S::urn:spo:anon#0c7e03cc6a7d131bbde372425e8b1e2f11ae8ae8fd2c881ef990fa1c5a8d2663::" providerId="AD" clId="Web-{29728B12-4D37-7B00-AB63-522AE6BD8FDE}" dt="2018-10-20T23:53:44.257" v="236" actId="20577"/>
          <ac:spMkLst>
            <pc:docMk/>
            <pc:sldMk cId="3113582893" sldId="262"/>
            <ac:spMk id="6" creationId="{CB3FF5E6-3D86-47B1-AAA4-EE9D8225DD82}"/>
          </ac:spMkLst>
        </pc:spChg>
      </pc:sldChg>
      <pc:sldChg chg="modSp">
        <pc:chgData name="Guest User" userId="S::urn:spo:anon#0c7e03cc6a7d131bbde372425e8b1e2f11ae8ae8fd2c881ef990fa1c5a8d2663::" providerId="AD" clId="Web-{29728B12-4D37-7B00-AB63-522AE6BD8FDE}" dt="2018-10-20T23:53:20.147" v="234" actId="20577"/>
        <pc:sldMkLst>
          <pc:docMk/>
          <pc:sldMk cId="1613932842" sldId="264"/>
        </pc:sldMkLst>
        <pc:spChg chg="mod">
          <ac:chgData name="Guest User" userId="S::urn:spo:anon#0c7e03cc6a7d131bbde372425e8b1e2f11ae8ae8fd2c881ef990fa1c5a8d2663::" providerId="AD" clId="Web-{29728B12-4D37-7B00-AB63-522AE6BD8FDE}" dt="2018-10-20T23:53:20.147" v="234" actId="20577"/>
          <ac:spMkLst>
            <pc:docMk/>
            <pc:sldMk cId="1613932842" sldId="264"/>
            <ac:spMk id="6" creationId="{CB3FF5E6-3D86-47B1-AAA4-EE9D8225DD82}"/>
          </ac:spMkLst>
        </pc:spChg>
      </pc:sldChg>
      <pc:sldChg chg="addSp delSp modSp">
        <pc:chgData name="Guest User" userId="S::urn:spo:anon#0c7e03cc6a7d131bbde372425e8b1e2f11ae8ae8fd2c881ef990fa1c5a8d2663::" providerId="AD" clId="Web-{29728B12-4D37-7B00-AB63-522AE6BD8FDE}" dt="2018-10-20T23:49:45.435" v="220" actId="20577"/>
        <pc:sldMkLst>
          <pc:docMk/>
          <pc:sldMk cId="2732649128" sldId="270"/>
        </pc:sldMkLst>
        <pc:spChg chg="add mod">
          <ac:chgData name="Guest User" userId="S::urn:spo:anon#0c7e03cc6a7d131bbde372425e8b1e2f11ae8ae8fd2c881ef990fa1c5a8d2663::" providerId="AD" clId="Web-{29728B12-4D37-7B00-AB63-522AE6BD8FDE}" dt="2018-10-20T23:49:14.261" v="212" actId="20577"/>
          <ac:spMkLst>
            <pc:docMk/>
            <pc:sldMk cId="2732649128" sldId="270"/>
            <ac:spMk id="2" creationId="{F9A64BF5-D12F-4D68-BC46-A2BBD7BC23FD}"/>
          </ac:spMkLst>
        </pc:spChg>
        <pc:spChg chg="add mod">
          <ac:chgData name="Guest User" userId="S::urn:spo:anon#0c7e03cc6a7d131bbde372425e8b1e2f11ae8ae8fd2c881ef990fa1c5a8d2663::" providerId="AD" clId="Web-{29728B12-4D37-7B00-AB63-522AE6BD8FDE}" dt="2018-10-20T23:48:40.198" v="207" actId="14100"/>
          <ac:spMkLst>
            <pc:docMk/>
            <pc:sldMk cId="2732649128" sldId="270"/>
            <ac:spMk id="3" creationId="{D55B44E3-4093-40CA-8D15-A2E6D5AC6383}"/>
          </ac:spMkLst>
        </pc:spChg>
        <pc:spChg chg="del">
          <ac:chgData name="Guest User" userId="S::urn:spo:anon#0c7e03cc6a7d131bbde372425e8b1e2f11ae8ae8fd2c881ef990fa1c5a8d2663::" providerId="AD" clId="Web-{29728B12-4D37-7B00-AB63-522AE6BD8FDE}" dt="2018-10-20T23:37:40.713" v="108" actId="20577"/>
          <ac:spMkLst>
            <pc:docMk/>
            <pc:sldMk cId="2732649128" sldId="270"/>
            <ac:spMk id="4" creationId="{49D547A4-3F7A-4967-BA04-29E7BF2F3D4C}"/>
          </ac:spMkLst>
        </pc:spChg>
        <pc:spChg chg="mod">
          <ac:chgData name="Guest User" userId="S::urn:spo:anon#0c7e03cc6a7d131bbde372425e8b1e2f11ae8ae8fd2c881ef990fa1c5a8d2663::" providerId="AD" clId="Web-{29728B12-4D37-7B00-AB63-522AE6BD8FDE}" dt="2018-10-20T23:36:27.850" v="107" actId="20577"/>
          <ac:spMkLst>
            <pc:docMk/>
            <pc:sldMk cId="2732649128" sldId="270"/>
            <ac:spMk id="6" creationId="{CB3FF5E6-3D86-47B1-AAA4-EE9D8225DD82}"/>
          </ac:spMkLst>
        </pc:spChg>
        <pc:spChg chg="add mod">
          <ac:chgData name="Guest User" userId="S::urn:spo:anon#0c7e03cc6a7d131bbde372425e8b1e2f11ae8ae8fd2c881ef990fa1c5a8d2663::" providerId="AD" clId="Web-{29728B12-4D37-7B00-AB63-522AE6BD8FDE}" dt="2018-10-20T23:49:26.293" v="215" actId="20577"/>
          <ac:spMkLst>
            <pc:docMk/>
            <pc:sldMk cId="2732649128" sldId="270"/>
            <ac:spMk id="7" creationId="{B1B5F697-0E45-45CF-AD0C-93EED299DCE0}"/>
          </ac:spMkLst>
        </pc:spChg>
        <pc:spChg chg="add mod">
          <ac:chgData name="Guest User" userId="S::urn:spo:anon#0c7e03cc6a7d131bbde372425e8b1e2f11ae8ae8fd2c881ef990fa1c5a8d2663::" providerId="AD" clId="Web-{29728B12-4D37-7B00-AB63-522AE6BD8FDE}" dt="2018-10-20T23:49:34.325" v="217" actId="20577"/>
          <ac:spMkLst>
            <pc:docMk/>
            <pc:sldMk cId="2732649128" sldId="270"/>
            <ac:spMk id="8" creationId="{FCC57086-3227-4A79-8D70-02F7823E9089}"/>
          </ac:spMkLst>
        </pc:spChg>
        <pc:spChg chg="add mod">
          <ac:chgData name="Guest User" userId="S::urn:spo:anon#0c7e03cc6a7d131bbde372425e8b1e2f11ae8ae8fd2c881ef990fa1c5a8d2663::" providerId="AD" clId="Web-{29728B12-4D37-7B00-AB63-522AE6BD8FDE}" dt="2018-10-20T23:49:45.435" v="220" actId="20577"/>
          <ac:spMkLst>
            <pc:docMk/>
            <pc:sldMk cId="2732649128" sldId="270"/>
            <ac:spMk id="9" creationId="{60404CB2-AB95-41A8-A277-24C2A5461D1A}"/>
          </ac:spMkLst>
        </pc:spChg>
        <pc:spChg chg="add mod">
          <ac:chgData name="Guest User" userId="S::urn:spo:anon#0c7e03cc6a7d131bbde372425e8b1e2f11ae8ae8fd2c881ef990fa1c5a8d2663::" providerId="AD" clId="Web-{29728B12-4D37-7B00-AB63-522AE6BD8FDE}" dt="2018-10-20T23:48:59.980" v="209" actId="20577"/>
          <ac:spMkLst>
            <pc:docMk/>
            <pc:sldMk cId="2732649128" sldId="270"/>
            <ac:spMk id="10" creationId="{061A4896-C92D-4DCD-A82E-761F7E57983A}"/>
          </ac:spMkLst>
        </pc:spChg>
        <pc:cxnChg chg="add mod">
          <ac:chgData name="Guest User" userId="S::urn:spo:anon#0c7e03cc6a7d131bbde372425e8b1e2f11ae8ae8fd2c881ef990fa1c5a8d2663::" providerId="AD" clId="Web-{29728B12-4D37-7B00-AB63-522AE6BD8FDE}" dt="2018-10-20T23:43:04.648" v="143" actId="1076"/>
          <ac:cxnSpMkLst>
            <pc:docMk/>
            <pc:sldMk cId="2732649128" sldId="270"/>
            <ac:cxnSpMk id="11" creationId="{0DAC39A9-C8AA-4E16-8396-238C2D5D7873}"/>
          </ac:cxnSpMkLst>
        </pc:cxnChg>
        <pc:cxnChg chg="add mod">
          <ac:chgData name="Guest User" userId="S::urn:spo:anon#0c7e03cc6a7d131bbde372425e8b1e2f11ae8ae8fd2c881ef990fa1c5a8d2663::" providerId="AD" clId="Web-{29728B12-4D37-7B00-AB63-522AE6BD8FDE}" dt="2018-10-20T23:43:10.570" v="145" actId="1076"/>
          <ac:cxnSpMkLst>
            <pc:docMk/>
            <pc:sldMk cId="2732649128" sldId="270"/>
            <ac:cxnSpMk id="12" creationId="{FC199057-250C-48E4-9BCA-AF8A8C923639}"/>
          </ac:cxnSpMkLst>
        </pc:cxnChg>
        <pc:cxnChg chg="add mod">
          <ac:chgData name="Guest User" userId="S::urn:spo:anon#0c7e03cc6a7d131bbde372425e8b1e2f11ae8ae8fd2c881ef990fa1c5a8d2663::" providerId="AD" clId="Web-{29728B12-4D37-7B00-AB63-522AE6BD8FDE}" dt="2018-10-20T23:43:15.008" v="147" actId="1076"/>
          <ac:cxnSpMkLst>
            <pc:docMk/>
            <pc:sldMk cId="2732649128" sldId="270"/>
            <ac:cxnSpMk id="13" creationId="{6A6935DD-788C-4C06-989A-AA8B82493F22}"/>
          </ac:cxnSpMkLst>
        </pc:cxnChg>
        <pc:cxnChg chg="add mod">
          <ac:chgData name="Guest User" userId="S::urn:spo:anon#0c7e03cc6a7d131bbde372425e8b1e2f11ae8ae8fd2c881ef990fa1c5a8d2663::" providerId="AD" clId="Web-{29728B12-4D37-7B00-AB63-522AE6BD8FDE}" dt="2018-10-20T23:43:21.023" v="149" actId="1076"/>
          <ac:cxnSpMkLst>
            <pc:docMk/>
            <pc:sldMk cId="2732649128" sldId="270"/>
            <ac:cxnSpMk id="14" creationId="{3E9BC86A-2992-43AE-855C-4A6C261E7E4A}"/>
          </ac:cxnSpMkLst>
        </pc:cxnChg>
        <pc:cxnChg chg="add mod">
          <ac:chgData name="Guest User" userId="S::urn:spo:anon#0c7e03cc6a7d131bbde372425e8b1e2f11ae8ae8fd2c881ef990fa1c5a8d2663::" providerId="AD" clId="Web-{29728B12-4D37-7B00-AB63-522AE6BD8FDE}" dt="2018-10-20T23:43:46.962" v="155" actId="14100"/>
          <ac:cxnSpMkLst>
            <pc:docMk/>
            <pc:sldMk cId="2732649128" sldId="270"/>
            <ac:cxnSpMk id="15" creationId="{CBD3DAB4-0450-4258-B769-88B91CAFB8A6}"/>
          </ac:cxnSpMkLst>
        </pc:cxnChg>
        <pc:cxnChg chg="add mod">
          <ac:chgData name="Guest User" userId="S::urn:spo:anon#0c7e03cc6a7d131bbde372425e8b1e2f11ae8ae8fd2c881ef990fa1c5a8d2663::" providerId="AD" clId="Web-{29728B12-4D37-7B00-AB63-522AE6BD8FDE}" dt="2018-10-20T23:44:17.937" v="160" actId="14100"/>
          <ac:cxnSpMkLst>
            <pc:docMk/>
            <pc:sldMk cId="2732649128" sldId="270"/>
            <ac:cxnSpMk id="16" creationId="{4E203986-625C-442A-8A90-CA99A2D4D8B3}"/>
          </ac:cxnSpMkLst>
        </pc:cxnChg>
        <pc:cxnChg chg="add mod">
          <ac:chgData name="Guest User" userId="S::urn:spo:anon#0c7e03cc6a7d131bbde372425e8b1e2f11ae8ae8fd2c881ef990fa1c5a8d2663::" providerId="AD" clId="Web-{29728B12-4D37-7B00-AB63-522AE6BD8FDE}" dt="2018-10-20T23:46:50.552" v="194" actId="20577"/>
          <ac:cxnSpMkLst>
            <pc:docMk/>
            <pc:sldMk cId="2732649128" sldId="270"/>
            <ac:cxnSpMk id="17" creationId="{BB788B23-E069-4C69-90FD-61497EDF0274}"/>
          </ac:cxnSpMkLst>
        </pc:cxnChg>
        <pc:cxnChg chg="add mod">
          <ac:chgData name="Guest User" userId="S::urn:spo:anon#0c7e03cc6a7d131bbde372425e8b1e2f11ae8ae8fd2c881ef990fa1c5a8d2663::" providerId="AD" clId="Web-{29728B12-4D37-7B00-AB63-522AE6BD8FDE}" dt="2018-10-20T23:46:50.552" v="195" actId="20577"/>
          <ac:cxnSpMkLst>
            <pc:docMk/>
            <pc:sldMk cId="2732649128" sldId="270"/>
            <ac:cxnSpMk id="18" creationId="{EE8B4D3F-8C38-42B5-B18B-6EE1DEE5B734}"/>
          </ac:cxnSpMkLst>
        </pc:cxnChg>
        <pc:cxnChg chg="add mod">
          <ac:chgData name="Guest User" userId="S::urn:spo:anon#0c7e03cc6a7d131bbde372425e8b1e2f11ae8ae8fd2c881ef990fa1c5a8d2663::" providerId="AD" clId="Web-{29728B12-4D37-7B00-AB63-522AE6BD8FDE}" dt="2018-10-20T23:46:50.568" v="196" actId="20577"/>
          <ac:cxnSpMkLst>
            <pc:docMk/>
            <pc:sldMk cId="2732649128" sldId="270"/>
            <ac:cxnSpMk id="19" creationId="{31A205F7-C234-43EE-9394-624E1BDC1D9E}"/>
          </ac:cxnSpMkLst>
        </pc:cxnChg>
        <pc:cxnChg chg="add mod">
          <ac:chgData name="Guest User" userId="S::urn:spo:anon#0c7e03cc6a7d131bbde372425e8b1e2f11ae8ae8fd2c881ef990fa1c5a8d2663::" providerId="AD" clId="Web-{29728B12-4D37-7B00-AB63-522AE6BD8FDE}" dt="2018-10-20T23:46:50.568" v="197" actId="20577"/>
          <ac:cxnSpMkLst>
            <pc:docMk/>
            <pc:sldMk cId="2732649128" sldId="270"/>
            <ac:cxnSpMk id="20" creationId="{BE3ADFDD-6939-46B9-9D2A-9500E8FFD664}"/>
          </ac:cxnSpMkLst>
        </pc:cxnChg>
        <pc:cxnChg chg="add del mod">
          <ac:chgData name="Guest User" userId="S::urn:spo:anon#0c7e03cc6a7d131bbde372425e8b1e2f11ae8ae8fd2c881ef990fa1c5a8d2663::" providerId="AD" clId="Web-{29728B12-4D37-7B00-AB63-522AE6BD8FDE}" dt="2018-10-20T23:45:57.691" v="178" actId="20577"/>
          <ac:cxnSpMkLst>
            <pc:docMk/>
            <pc:sldMk cId="2732649128" sldId="270"/>
            <ac:cxnSpMk id="21" creationId="{54203B4D-72BC-4C0B-9C17-7BC9E46C3DF2}"/>
          </ac:cxnSpMkLst>
        </pc:cxnChg>
        <pc:cxnChg chg="add mod">
          <ac:chgData name="Guest User" userId="S::urn:spo:anon#0c7e03cc6a7d131bbde372425e8b1e2f11ae8ae8fd2c881ef990fa1c5a8d2663::" providerId="AD" clId="Web-{29728B12-4D37-7B00-AB63-522AE6BD8FDE}" dt="2018-10-20T23:46:50.584" v="198" actId="20577"/>
          <ac:cxnSpMkLst>
            <pc:docMk/>
            <pc:sldMk cId="2732649128" sldId="270"/>
            <ac:cxnSpMk id="22" creationId="{59AE9813-83E5-4CC2-8F10-3C9D59D76090}"/>
          </ac:cxnSpMkLst>
        </pc:cxnChg>
      </pc:sldChg>
      <pc:sldChg chg="modSp">
        <pc:chgData name="Guest User" userId="S::urn:spo:anon#0c7e03cc6a7d131bbde372425e8b1e2f11ae8ae8fd2c881ef990fa1c5a8d2663::" providerId="AD" clId="Web-{29728B12-4D37-7B00-AB63-522AE6BD8FDE}" dt="2018-10-20T23:57:33.063" v="283" actId="20577"/>
        <pc:sldMkLst>
          <pc:docMk/>
          <pc:sldMk cId="3487261714" sldId="271"/>
        </pc:sldMkLst>
        <pc:spChg chg="mod">
          <ac:chgData name="Guest User" userId="S::urn:spo:anon#0c7e03cc6a7d131bbde372425e8b1e2f11ae8ae8fd2c881ef990fa1c5a8d2663::" providerId="AD" clId="Web-{29728B12-4D37-7B00-AB63-522AE6BD8FDE}" dt="2018-10-20T23:57:33.063" v="283" actId="20577"/>
          <ac:spMkLst>
            <pc:docMk/>
            <pc:sldMk cId="3487261714" sldId="271"/>
            <ac:spMk id="6" creationId="{CB3FF5E6-3D86-47B1-AAA4-EE9D8225DD82}"/>
          </ac:spMkLst>
        </pc:spChg>
      </pc:sldChg>
    </pc:docChg>
  </pc:docChgLst>
  <pc:docChgLst>
    <pc:chgData name="Guest User" userId="S::urn:spo:anon#0c7e03cc6a7d131bbde372425e8b1e2f11ae8ae8fd2c881ef990fa1c5a8d2663::" providerId="AD" clId="Web-{5CDF5B84-DF0D-BD39-95CD-7CC0B8DF7BD1}"/>
    <pc:docChg chg="modSld">
      <pc:chgData name="Guest User" userId="S::urn:spo:anon#0c7e03cc6a7d131bbde372425e8b1e2f11ae8ae8fd2c881ef990fa1c5a8d2663::" providerId="AD" clId="Web-{5CDF5B84-DF0D-BD39-95CD-7CC0B8DF7BD1}" dt="2018-10-22T01:22:11.251" v="2" actId="20577"/>
      <pc:docMkLst>
        <pc:docMk/>
      </pc:docMkLst>
      <pc:sldChg chg="modSp">
        <pc:chgData name="Guest User" userId="S::urn:spo:anon#0c7e03cc6a7d131bbde372425e8b1e2f11ae8ae8fd2c881ef990fa1c5a8d2663::" providerId="AD" clId="Web-{5CDF5B84-DF0D-BD39-95CD-7CC0B8DF7BD1}" dt="2018-10-22T01:22:11.251" v="2" actId="20577"/>
        <pc:sldMkLst>
          <pc:docMk/>
          <pc:sldMk cId="1613932842" sldId="264"/>
        </pc:sldMkLst>
        <pc:spChg chg="mod">
          <ac:chgData name="Guest User" userId="S::urn:spo:anon#0c7e03cc6a7d131bbde372425e8b1e2f11ae8ae8fd2c881ef990fa1c5a8d2663::" providerId="AD" clId="Web-{5CDF5B84-DF0D-BD39-95CD-7CC0B8DF7BD1}" dt="2018-10-22T01:22:11.251" v="2" actId="20577"/>
          <ac:spMkLst>
            <pc:docMk/>
            <pc:sldMk cId="1613932842" sldId="264"/>
            <ac:spMk id="6" creationId="{CB3FF5E6-3D86-47B1-AAA4-EE9D8225DD82}"/>
          </ac:spMkLst>
        </pc:spChg>
      </pc:sldChg>
    </pc:docChg>
  </pc:docChgLst>
  <pc:docChgLst>
    <pc:chgData name="Guest User" userId="S::urn:spo:anon#0c7e03cc6a7d131bbde372425e8b1e2f11ae8ae8fd2c881ef990fa1c5a8d2663::" providerId="AD" clId="Web-{7E4F62E6-854E-5ED5-B97D-9B529F76EF72}"/>
    <pc:docChg chg="modSld">
      <pc:chgData name="Guest User" userId="S::urn:spo:anon#0c7e03cc6a7d131bbde372425e8b1e2f11ae8ae8fd2c881ef990fa1c5a8d2663::" providerId="AD" clId="Web-{7E4F62E6-854E-5ED5-B97D-9B529F76EF72}" dt="2018-10-31T23:45:23.475" v="61" actId="1076"/>
      <pc:docMkLst>
        <pc:docMk/>
      </pc:docMkLst>
      <pc:sldChg chg="modSp">
        <pc:chgData name="Guest User" userId="S::urn:spo:anon#0c7e03cc6a7d131bbde372425e8b1e2f11ae8ae8fd2c881ef990fa1c5a8d2663::" providerId="AD" clId="Web-{7E4F62E6-854E-5ED5-B97D-9B529F76EF72}" dt="2018-10-31T23:45:23.475" v="61" actId="1076"/>
        <pc:sldMkLst>
          <pc:docMk/>
          <pc:sldMk cId="1378737892" sldId="267"/>
        </pc:sldMkLst>
        <pc:grpChg chg="mod">
          <ac:chgData name="Guest User" userId="S::urn:spo:anon#0c7e03cc6a7d131bbde372425e8b1e2f11ae8ae8fd2c881ef990fa1c5a8d2663::" providerId="AD" clId="Web-{7E4F62E6-854E-5ED5-B97D-9B529F76EF72}" dt="2018-10-31T23:45:23.475" v="61" actId="1076"/>
          <ac:grpSpMkLst>
            <pc:docMk/>
            <pc:sldMk cId="1378737892" sldId="267"/>
            <ac:grpSpMk id="10" creationId="{2B0FB82F-0AF0-48EA-8376-E4BF7407BD1B}"/>
          </ac:grpSpMkLst>
        </pc:grpChg>
      </pc:sldChg>
      <pc:sldChg chg="modSp">
        <pc:chgData name="Guest User" userId="S::urn:spo:anon#0c7e03cc6a7d131bbde372425e8b1e2f11ae8ae8fd2c881ef990fa1c5a8d2663::" providerId="AD" clId="Web-{7E4F62E6-854E-5ED5-B97D-9B529F76EF72}" dt="2018-10-31T23:45:13.631" v="60" actId="20577"/>
        <pc:sldMkLst>
          <pc:docMk/>
          <pc:sldMk cId="185686816" sldId="285"/>
        </pc:sldMkLst>
        <pc:spChg chg="mod">
          <ac:chgData name="Guest User" userId="S::urn:spo:anon#0c7e03cc6a7d131bbde372425e8b1e2f11ae8ae8fd2c881ef990fa1c5a8d2663::" providerId="AD" clId="Web-{7E4F62E6-854E-5ED5-B97D-9B529F76EF72}" dt="2018-10-31T23:45:13.631" v="60" actId="20577"/>
          <ac:spMkLst>
            <pc:docMk/>
            <pc:sldMk cId="185686816" sldId="285"/>
            <ac:spMk id="3" creationId="{0493BD71-1BF8-42D1-AC38-F5512CABC42A}"/>
          </ac:spMkLst>
        </pc:spChg>
      </pc:sldChg>
      <pc:sldChg chg="modSp">
        <pc:chgData name="Guest User" userId="S::urn:spo:anon#0c7e03cc6a7d131bbde372425e8b1e2f11ae8ae8fd2c881ef990fa1c5a8d2663::" providerId="AD" clId="Web-{7E4F62E6-854E-5ED5-B97D-9B529F76EF72}" dt="2018-10-31T23:40:43.799" v="0" actId="1076"/>
        <pc:sldMkLst>
          <pc:docMk/>
          <pc:sldMk cId="3934078150" sldId="290"/>
        </pc:sldMkLst>
        <pc:graphicFrameChg chg="mod">
          <ac:chgData name="Guest User" userId="S::urn:spo:anon#0c7e03cc6a7d131bbde372425e8b1e2f11ae8ae8fd2c881ef990fa1c5a8d2663::" providerId="AD" clId="Web-{7E4F62E6-854E-5ED5-B97D-9B529F76EF72}" dt="2018-10-31T23:40:43.799" v="0" actId="1076"/>
          <ac:graphicFrameMkLst>
            <pc:docMk/>
            <pc:sldMk cId="3934078150" sldId="290"/>
            <ac:graphicFrameMk id="4" creationId="{5C5E8FA6-1251-4251-81D6-5974674773C6}"/>
          </ac:graphicFrameMkLst>
        </pc:graphicFrameChg>
      </pc:sldChg>
    </pc:docChg>
  </pc:docChgLst>
  <pc:docChgLst>
    <pc:chgData name="Ni, Joseph H" userId="S::jni43@gatech.edu::9c68106d-8bd3-4a38-8cb8-cd6892fbe359" providerId="AD" clId="Web-{89E5F837-87A6-17CB-47F8-C743E1615B56}"/>
    <pc:docChg chg="">
      <pc:chgData name="Ni, Joseph H" userId="S::jni43@gatech.edu::9c68106d-8bd3-4a38-8cb8-cd6892fbe359" providerId="AD" clId="Web-{89E5F837-87A6-17CB-47F8-C743E1615B56}" dt="2018-10-25T01:08:33.832" v="0"/>
      <pc:docMkLst>
        <pc:docMk/>
      </pc:docMkLst>
      <pc:sldChg chg="addCm">
        <pc:chgData name="Ni, Joseph H" userId="S::jni43@gatech.edu::9c68106d-8bd3-4a38-8cb8-cd6892fbe359" providerId="AD" clId="Web-{89E5F837-87A6-17CB-47F8-C743E1615B56}" dt="2018-10-25T01:08:33.832" v="0"/>
        <pc:sldMkLst>
          <pc:docMk/>
          <pc:sldMk cId="3289738735" sldId="263"/>
        </pc:sldMkLst>
      </pc:sldChg>
    </pc:docChg>
  </pc:docChgLst>
  <pc:docChgLst>
    <pc:chgData name="Guest User" userId="S::urn:spo:anon#0c7e03cc6a7d131bbde372425e8b1e2f11ae8ae8fd2c881ef990fa1c5a8d2663::" providerId="AD" clId="Web-{8FEC18D3-3E60-8D94-83E7-1246E6825E2C}"/>
    <pc:docChg chg="modSld">
      <pc:chgData name="Guest User" userId="S::urn:spo:anon#0c7e03cc6a7d131bbde372425e8b1e2f11ae8ae8fd2c881ef990fa1c5a8d2663::" providerId="AD" clId="Web-{8FEC18D3-3E60-8D94-83E7-1246E6825E2C}" dt="2018-10-23T17:09:09.055" v="1" actId="14100"/>
      <pc:docMkLst>
        <pc:docMk/>
      </pc:docMkLst>
      <pc:sldChg chg="modSp">
        <pc:chgData name="Guest User" userId="S::urn:spo:anon#0c7e03cc6a7d131bbde372425e8b1e2f11ae8ae8fd2c881ef990fa1c5a8d2663::" providerId="AD" clId="Web-{8FEC18D3-3E60-8D94-83E7-1246E6825E2C}" dt="2018-10-23T17:09:09.055" v="1" actId="14100"/>
        <pc:sldMkLst>
          <pc:docMk/>
          <pc:sldMk cId="3653464817" sldId="272"/>
        </pc:sldMkLst>
        <pc:picChg chg="mod">
          <ac:chgData name="Guest User" userId="S::urn:spo:anon#0c7e03cc6a7d131bbde372425e8b1e2f11ae8ae8fd2c881ef990fa1c5a8d2663::" providerId="AD" clId="Web-{8FEC18D3-3E60-8D94-83E7-1246E6825E2C}" dt="2018-10-23T17:09:09.055" v="1" actId="14100"/>
          <ac:picMkLst>
            <pc:docMk/>
            <pc:sldMk cId="3653464817" sldId="272"/>
            <ac:picMk id="7" creationId="{17C4382D-E0D6-4CBC-926C-74B95C1DAB54}"/>
          </ac:picMkLst>
        </pc:picChg>
      </pc:sldChg>
    </pc:docChg>
  </pc:docChgLst>
  <pc:docChgLst>
    <pc:chgData name="Brothers, Justin R" userId="S::jbrothers8@gatech.edu::a0a24c8f-157f-4c3a-bddf-e7ce0a48228d" providerId="AD" clId="Web-{143B3502-04C2-527D-6816-6A173A9CE705}"/>
    <pc:docChg chg="modSld">
      <pc:chgData name="Brothers, Justin R" userId="S::jbrothers8@gatech.edu::a0a24c8f-157f-4c3a-bddf-e7ce0a48228d" providerId="AD" clId="Web-{143B3502-04C2-527D-6816-6A173A9CE705}" dt="2018-11-03T00:27:06.090" v="82" actId="20577"/>
      <pc:docMkLst>
        <pc:docMk/>
      </pc:docMkLst>
      <pc:sldChg chg="addSp delSp modSp">
        <pc:chgData name="Brothers, Justin R" userId="S::jbrothers8@gatech.edu::a0a24c8f-157f-4c3a-bddf-e7ce0a48228d" providerId="AD" clId="Web-{143B3502-04C2-527D-6816-6A173A9CE705}" dt="2018-11-03T00:27:05.777" v="80" actId="20577"/>
        <pc:sldMkLst>
          <pc:docMk/>
          <pc:sldMk cId="3814837123" sldId="260"/>
        </pc:sldMkLst>
        <pc:spChg chg="mod">
          <ac:chgData name="Brothers, Justin R" userId="S::jbrothers8@gatech.edu::a0a24c8f-157f-4c3a-bddf-e7ce0a48228d" providerId="AD" clId="Web-{143B3502-04C2-527D-6816-6A173A9CE705}" dt="2018-11-03T00:25:06.305" v="33" actId="1076"/>
          <ac:spMkLst>
            <pc:docMk/>
            <pc:sldMk cId="3814837123" sldId="260"/>
            <ac:spMk id="7" creationId="{02AAC3D5-DD92-4BDD-B377-FF90FAC0E2AE}"/>
          </ac:spMkLst>
        </pc:spChg>
        <pc:spChg chg="mod">
          <ac:chgData name="Brothers, Justin R" userId="S::jbrothers8@gatech.edu::a0a24c8f-157f-4c3a-bddf-e7ce0a48228d" providerId="AD" clId="Web-{143B3502-04C2-527D-6816-6A173A9CE705}" dt="2018-11-03T00:25:38.026" v="36" actId="1076"/>
          <ac:spMkLst>
            <pc:docMk/>
            <pc:sldMk cId="3814837123" sldId="260"/>
            <ac:spMk id="8" creationId="{55FCD923-C86E-46FF-83AE-C0A2B2CA4D9F}"/>
          </ac:spMkLst>
        </pc:spChg>
        <pc:spChg chg="add mod">
          <ac:chgData name="Brothers, Justin R" userId="S::jbrothers8@gatech.edu::a0a24c8f-157f-4c3a-bddf-e7ce0a48228d" providerId="AD" clId="Web-{143B3502-04C2-527D-6816-6A173A9CE705}" dt="2018-11-03T00:27:05.777" v="80" actId="20577"/>
          <ac:spMkLst>
            <pc:docMk/>
            <pc:sldMk cId="3814837123" sldId="260"/>
            <ac:spMk id="15" creationId="{D2524472-462F-45BA-B0DF-26AC4CC1C8D1}"/>
          </ac:spMkLst>
        </pc:spChg>
        <pc:spChg chg="add mod">
          <ac:chgData name="Brothers, Justin R" userId="S::jbrothers8@gatech.edu::a0a24c8f-157f-4c3a-bddf-e7ce0a48228d" providerId="AD" clId="Web-{143B3502-04C2-527D-6816-6A173A9CE705}" dt="2018-11-03T00:27:03.465" v="77" actId="20577"/>
          <ac:spMkLst>
            <pc:docMk/>
            <pc:sldMk cId="3814837123" sldId="260"/>
            <ac:spMk id="16" creationId="{06F370C8-D8E0-4634-A4F7-26D01CFB203C}"/>
          </ac:spMkLst>
        </pc:spChg>
        <pc:picChg chg="del">
          <ac:chgData name="Brothers, Justin R" userId="S::jbrothers8@gatech.edu::a0a24c8f-157f-4c3a-bddf-e7ce0a48228d" providerId="AD" clId="Web-{143B3502-04C2-527D-6816-6A173A9CE705}" dt="2018-11-03T00:23:09.129" v="0" actId="20577"/>
          <ac:picMkLst>
            <pc:docMk/>
            <pc:sldMk cId="3814837123" sldId="260"/>
            <ac:picMk id="2" creationId="{9CF1E3E1-E713-4FEB-A181-3798D0126147}"/>
          </ac:picMkLst>
        </pc:picChg>
        <pc:picChg chg="add mod ord">
          <ac:chgData name="Brothers, Justin R" userId="S::jbrothers8@gatech.edu::a0a24c8f-157f-4c3a-bddf-e7ce0a48228d" providerId="AD" clId="Web-{143B3502-04C2-527D-6816-6A173A9CE705}" dt="2018-11-03T00:25:47.884" v="39" actId="20577"/>
          <ac:picMkLst>
            <pc:docMk/>
            <pc:sldMk cId="3814837123" sldId="260"/>
            <ac:picMk id="9" creationId="{4818B922-6E08-43F7-B6DC-4DBE274EA0E0}"/>
          </ac:picMkLst>
        </pc:picChg>
        <pc:picChg chg="add mod ord">
          <ac:chgData name="Brothers, Justin R" userId="S::jbrothers8@gatech.edu::a0a24c8f-157f-4c3a-bddf-e7ce0a48228d" providerId="AD" clId="Web-{143B3502-04C2-527D-6816-6A173A9CE705}" dt="2018-11-03T00:24:47.398" v="28" actId="20577"/>
          <ac:picMkLst>
            <pc:docMk/>
            <pc:sldMk cId="3814837123" sldId="260"/>
            <ac:picMk id="11" creationId="{7C097C7D-1822-4B4A-8D3D-F78441BF3429}"/>
          </ac:picMkLst>
        </pc:picChg>
        <pc:cxnChg chg="mod">
          <ac:chgData name="Brothers, Justin R" userId="S::jbrothers8@gatech.edu::a0a24c8f-157f-4c3a-bddf-e7ce0a48228d" providerId="AD" clId="Web-{143B3502-04C2-527D-6816-6A173A9CE705}" dt="2018-11-03T00:25:13.618" v="34" actId="14100"/>
          <ac:cxnSpMkLst>
            <pc:docMk/>
            <pc:sldMk cId="3814837123" sldId="260"/>
            <ac:cxnSpMk id="4" creationId="{CDC26598-20D2-4FBF-8A43-FBEA099E2F87}"/>
          </ac:cxnSpMkLst>
        </pc:cxnChg>
        <pc:cxnChg chg="mod">
          <ac:chgData name="Brothers, Justin R" userId="S::jbrothers8@gatech.edu::a0a24c8f-157f-4c3a-bddf-e7ce0a48228d" providerId="AD" clId="Web-{143B3502-04C2-527D-6816-6A173A9CE705}" dt="2018-11-03T00:25:44.932" v="38" actId="14100"/>
          <ac:cxnSpMkLst>
            <pc:docMk/>
            <pc:sldMk cId="3814837123" sldId="260"/>
            <ac:cxnSpMk id="6" creationId="{C79A760A-329F-4D31-87FA-C6B7EED204DC}"/>
          </ac:cxnSpMkLst>
        </pc:cxnChg>
        <pc:cxnChg chg="add mod">
          <ac:chgData name="Brothers, Justin R" userId="S::jbrothers8@gatech.edu::a0a24c8f-157f-4c3a-bddf-e7ce0a48228d" providerId="AD" clId="Web-{143B3502-04C2-527D-6816-6A173A9CE705}" dt="2018-11-03T00:24:59.961" v="32" actId="14100"/>
          <ac:cxnSpMkLst>
            <pc:docMk/>
            <pc:sldMk cId="3814837123" sldId="260"/>
            <ac:cxnSpMk id="13" creationId="{339B41F2-15C8-405E-86B8-32276A3C0D8F}"/>
          </ac:cxnSpMkLst>
        </pc:cxnChg>
        <pc:cxnChg chg="add mod">
          <ac:chgData name="Brothers, Justin R" userId="S::jbrothers8@gatech.edu::a0a24c8f-157f-4c3a-bddf-e7ce0a48228d" providerId="AD" clId="Web-{143B3502-04C2-527D-6816-6A173A9CE705}" dt="2018-11-03T00:25:59.291" v="42" actId="14100"/>
          <ac:cxnSpMkLst>
            <pc:docMk/>
            <pc:sldMk cId="3814837123" sldId="260"/>
            <ac:cxnSpMk id="14" creationId="{3000C978-0AA7-42BF-A602-1FAFBE35FFA6}"/>
          </ac:cxnSpMkLst>
        </pc:cxnChg>
      </pc:sldChg>
    </pc:docChg>
  </pc:docChgLst>
  <pc:docChgLst>
    <pc:chgData name="Guest User" userId="S::urn:spo:anon#0c7e03cc6a7d131bbde372425e8b1e2f11ae8ae8fd2c881ef990fa1c5a8d2663::" providerId="AD" clId="Web-{88D26CD2-FE12-4FE4-88D6-453F09419F73}"/>
    <pc:docChg chg="modSld">
      <pc:chgData name="Guest User" userId="S::urn:spo:anon#0c7e03cc6a7d131bbde372425e8b1e2f11ae8ae8fd2c881ef990fa1c5a8d2663::" providerId="AD" clId="Web-{88D26CD2-FE12-4FE4-88D6-453F09419F73}" dt="2018-10-27T17:03:37.081" v="0" actId="1076"/>
      <pc:docMkLst>
        <pc:docMk/>
      </pc:docMkLst>
      <pc:sldChg chg="modSp">
        <pc:chgData name="Guest User" userId="S::urn:spo:anon#0c7e03cc6a7d131bbde372425e8b1e2f11ae8ae8fd2c881ef990fa1c5a8d2663::" providerId="AD" clId="Web-{88D26CD2-FE12-4FE4-88D6-453F09419F73}" dt="2018-10-27T17:03:37.081" v="0" actId="1076"/>
        <pc:sldMkLst>
          <pc:docMk/>
          <pc:sldMk cId="351817733" sldId="261"/>
        </pc:sldMkLst>
        <pc:spChg chg="mod">
          <ac:chgData name="Guest User" userId="S::urn:spo:anon#0c7e03cc6a7d131bbde372425e8b1e2f11ae8ae8fd2c881ef990fa1c5a8d2663::" providerId="AD" clId="Web-{88D26CD2-FE12-4FE4-88D6-453F09419F73}" dt="2018-10-27T17:03:37.081" v="0" actId="1076"/>
          <ac:spMkLst>
            <pc:docMk/>
            <pc:sldMk cId="351817733" sldId="261"/>
            <ac:spMk id="5" creationId="{A7F8CC9A-9F20-483D-A438-D6C6DBB41BE3}"/>
          </ac:spMkLst>
        </pc:spChg>
      </pc:sldChg>
    </pc:docChg>
  </pc:docChgLst>
  <pc:docChgLst>
    <pc:chgData name="Islam, Rony" userId="a3d82eab-290f-480c-825a-0c55c9d65214" providerId="ADAL" clId="{EA973D44-7946-4643-B4C4-8FAF6562EE34}"/>
    <pc:docChg chg="modSld">
      <pc:chgData name="Islam, Rony" userId="a3d82eab-290f-480c-825a-0c55c9d65214" providerId="ADAL" clId="{EA973D44-7946-4643-B4C4-8FAF6562EE34}" dt="2018-10-21T20:49:23.714" v="726"/>
      <pc:docMkLst>
        <pc:docMk/>
      </pc:docMkLst>
      <pc:sldChg chg="addSp modSp">
        <pc:chgData name="Islam, Rony" userId="a3d82eab-290f-480c-825a-0c55c9d65214" providerId="ADAL" clId="{EA973D44-7946-4643-B4C4-8FAF6562EE34}" dt="2018-10-21T20:30:13.300" v="29" actId="1076"/>
        <pc:sldMkLst>
          <pc:docMk/>
          <pc:sldMk cId="1853086955" sldId="257"/>
        </pc:sldMkLst>
        <pc:spChg chg="mod">
          <ac:chgData name="Islam, Rony" userId="a3d82eab-290f-480c-825a-0c55c9d65214" providerId="ADAL" clId="{EA973D44-7946-4643-B4C4-8FAF6562EE34}" dt="2018-10-15T22:36:36.095" v="8" actId="20577"/>
          <ac:spMkLst>
            <pc:docMk/>
            <pc:sldMk cId="1853086955" sldId="257"/>
            <ac:spMk id="2" creationId="{00000000-0000-0000-0000-000000000000}"/>
          </ac:spMkLst>
        </pc:spChg>
        <pc:spChg chg="mod">
          <ac:chgData name="Islam, Rony" userId="a3d82eab-290f-480c-825a-0c55c9d65214" providerId="ADAL" clId="{EA973D44-7946-4643-B4C4-8FAF6562EE34}" dt="2018-10-15T22:36:41.752" v="15" actId="20577"/>
          <ac:spMkLst>
            <pc:docMk/>
            <pc:sldMk cId="1853086955" sldId="257"/>
            <ac:spMk id="3" creationId="{00000000-0000-0000-0000-000000000000}"/>
          </ac:spMkLst>
        </pc:spChg>
        <pc:picChg chg="add mod ord">
          <ac:chgData name="Islam, Rony" userId="a3d82eab-290f-480c-825a-0c55c9d65214" providerId="ADAL" clId="{EA973D44-7946-4643-B4C4-8FAF6562EE34}" dt="2018-10-21T20:30:13.300" v="29" actId="1076"/>
          <ac:picMkLst>
            <pc:docMk/>
            <pc:sldMk cId="1853086955" sldId="257"/>
            <ac:picMk id="4" creationId="{5C789DC2-A23B-439F-888A-5D2906CF4180}"/>
          </ac:picMkLst>
        </pc:picChg>
      </pc:sldChg>
      <pc:sldChg chg="addSp delSp modSp mod">
        <pc:chgData name="Islam, Rony" userId="a3d82eab-290f-480c-825a-0c55c9d65214" providerId="ADAL" clId="{EA973D44-7946-4643-B4C4-8FAF6562EE34}" dt="2018-10-21T20:49:23.714" v="726"/>
        <pc:sldMkLst>
          <pc:docMk/>
          <pc:sldMk cId="639209322" sldId="258"/>
        </pc:sldMkLst>
        <pc:spChg chg="del">
          <ac:chgData name="Islam, Rony" userId="a3d82eab-290f-480c-825a-0c55c9d65214" providerId="ADAL" clId="{EA973D44-7946-4643-B4C4-8FAF6562EE34}" dt="2018-10-21T20:31:11.266" v="30" actId="1032"/>
          <ac:spMkLst>
            <pc:docMk/>
            <pc:sldMk cId="639209322" sldId="258"/>
            <ac:spMk id="2" creationId="{00000000-0000-0000-0000-000000000000}"/>
          </ac:spMkLst>
        </pc:spChg>
        <pc:spChg chg="add mod">
          <ac:chgData name="Islam, Rony" userId="a3d82eab-290f-480c-825a-0c55c9d65214" providerId="ADAL" clId="{EA973D44-7946-4643-B4C4-8FAF6562EE34}" dt="2018-10-21T20:48:13.698" v="712" actId="14100"/>
          <ac:spMkLst>
            <pc:docMk/>
            <pc:sldMk cId="639209322" sldId="258"/>
            <ac:spMk id="5" creationId="{61F4F3C3-85D1-492D-A2C7-179348A22160}"/>
          </ac:spMkLst>
        </pc:spChg>
        <pc:graphicFrameChg chg="add mod">
          <ac:chgData name="Islam, Rony" userId="a3d82eab-290f-480c-825a-0c55c9d65214" providerId="ADAL" clId="{EA973D44-7946-4643-B4C4-8FAF6562EE34}" dt="2018-10-21T20:44:22.096" v="648" actId="20577"/>
          <ac:graphicFrameMkLst>
            <pc:docMk/>
            <pc:sldMk cId="639209322" sldId="258"/>
            <ac:graphicFrameMk id="4" creationId="{01E91314-021F-4E2A-9C20-78B8FA627B43}"/>
          </ac:graphicFrameMkLst>
        </pc:graphicFrameChg>
        <pc:graphicFrameChg chg="add mod">
          <ac:chgData name="Islam, Rony" userId="a3d82eab-290f-480c-825a-0c55c9d65214" providerId="ADAL" clId="{EA973D44-7946-4643-B4C4-8FAF6562EE34}" dt="2018-10-21T20:43:01.908" v="605"/>
          <ac:graphicFrameMkLst>
            <pc:docMk/>
            <pc:sldMk cId="639209322" sldId="258"/>
            <ac:graphicFrameMk id="6" creationId="{0D3D2FE7-2F69-41AE-8BC3-9536D17C2CFB}"/>
          </ac:graphicFrameMkLst>
        </pc:graphicFrameChg>
        <pc:graphicFrameChg chg="add mod">
          <ac:chgData name="Islam, Rony" userId="a3d82eab-290f-480c-825a-0c55c9d65214" providerId="ADAL" clId="{EA973D44-7946-4643-B4C4-8FAF6562EE34}" dt="2018-10-21T20:49:23.714" v="726"/>
          <ac:graphicFrameMkLst>
            <pc:docMk/>
            <pc:sldMk cId="639209322" sldId="258"/>
            <ac:graphicFrameMk id="9" creationId="{A8B9FB0F-B82A-4AE1-9FE5-0AE37B8B9AA5}"/>
          </ac:graphicFrameMkLst>
        </pc:graphicFrameChg>
      </pc:sldChg>
      <pc:sldChg chg="addSp delSp modSp">
        <pc:chgData name="Islam, Rony" userId="a3d82eab-290f-480c-825a-0c55c9d65214" providerId="ADAL" clId="{EA973D44-7946-4643-B4C4-8FAF6562EE34}" dt="2018-10-21T20:29:45.359" v="24"/>
        <pc:sldMkLst>
          <pc:docMk/>
          <pc:sldMk cId="440462144" sldId="259"/>
        </pc:sldMkLst>
        <pc:picChg chg="add del mod">
          <ac:chgData name="Islam, Rony" userId="a3d82eab-290f-480c-825a-0c55c9d65214" providerId="ADAL" clId="{EA973D44-7946-4643-B4C4-8FAF6562EE34}" dt="2018-10-21T20:29:45.359" v="24"/>
          <ac:picMkLst>
            <pc:docMk/>
            <pc:sldMk cId="440462144" sldId="259"/>
            <ac:picMk id="3" creationId="{677620A6-E9D8-404E-80D5-C14F8DEAC8C0}"/>
          </ac:picMkLst>
        </pc:picChg>
      </pc:sldChg>
    </pc:docChg>
  </pc:docChgLst>
  <pc:docChgLst>
    <pc:chgData name="Guest User" userId="S::urn:spo:anon#0c7e03cc6a7d131bbde372425e8b1e2f11ae8ae8fd2c881ef990fa1c5a8d2663::" providerId="AD" clId="Web-{7E27A957-93DF-D7E9-7D3F-6FBFB2432A05}"/>
    <pc:docChg chg="modSld">
      <pc:chgData name="Guest User" userId="S::urn:spo:anon#0c7e03cc6a7d131bbde372425e8b1e2f11ae8ae8fd2c881ef990fa1c5a8d2663::" providerId="AD" clId="Web-{7E27A957-93DF-D7E9-7D3F-6FBFB2432A05}" dt="2018-10-25T00:01:31.949" v="1119" actId="20577"/>
      <pc:docMkLst>
        <pc:docMk/>
      </pc:docMkLst>
      <pc:sldChg chg="modSp">
        <pc:chgData name="Guest User" userId="S::urn:spo:anon#0c7e03cc6a7d131bbde372425e8b1e2f11ae8ae8fd2c881ef990fa1c5a8d2663::" providerId="AD" clId="Web-{7E27A957-93DF-D7E9-7D3F-6FBFB2432A05}" dt="2018-10-25T00:01:31.949" v="1119" actId="20577"/>
        <pc:sldMkLst>
          <pc:docMk/>
          <pc:sldMk cId="3814837123" sldId="260"/>
        </pc:sldMkLst>
        <pc:spChg chg="mod">
          <ac:chgData name="Guest User" userId="S::urn:spo:anon#0c7e03cc6a7d131bbde372425e8b1e2f11ae8ae8fd2c881ef990fa1c5a8d2663::" providerId="AD" clId="Web-{7E27A957-93DF-D7E9-7D3F-6FBFB2432A05}" dt="2018-10-25T00:01:31.949" v="1119" actId="20577"/>
          <ac:spMkLst>
            <pc:docMk/>
            <pc:sldMk cId="3814837123" sldId="260"/>
            <ac:spMk id="3" creationId="{F08095F8-5CCA-49C7-921C-AD1DA2B0DC57}"/>
          </ac:spMkLst>
        </pc:spChg>
      </pc:sldChg>
    </pc:docChg>
  </pc:docChgLst>
  <pc:docChgLst>
    <pc:chgData name="Brothers, Justin R" userId="S::jbrothers8@gatech.edu::a0a24c8f-157f-4c3a-bddf-e7ce0a48228d" providerId="AD" clId="Web-{8F2DC765-6B47-396C-5053-D5D28C513B3D}"/>
    <pc:docChg chg="modSld">
      <pc:chgData name="Brothers, Justin R" userId="S::jbrothers8@gatech.edu::a0a24c8f-157f-4c3a-bddf-e7ce0a48228d" providerId="AD" clId="Web-{8F2DC765-6B47-396C-5053-D5D28C513B3D}" dt="2018-10-31T19:40:31.645" v="189" actId="20577"/>
      <pc:docMkLst>
        <pc:docMk/>
      </pc:docMkLst>
      <pc:sldChg chg="modSp">
        <pc:chgData name="Brothers, Justin R" userId="S::jbrothers8@gatech.edu::a0a24c8f-157f-4c3a-bddf-e7ce0a48228d" providerId="AD" clId="Web-{8F2DC765-6B47-396C-5053-D5D28C513B3D}" dt="2018-10-31T19:40:31.645" v="189" actId="20577"/>
        <pc:sldMkLst>
          <pc:docMk/>
          <pc:sldMk cId="3487261714" sldId="271"/>
        </pc:sldMkLst>
        <pc:spChg chg="mod">
          <ac:chgData name="Brothers, Justin R" userId="S::jbrothers8@gatech.edu::a0a24c8f-157f-4c3a-bddf-e7ce0a48228d" providerId="AD" clId="Web-{8F2DC765-6B47-396C-5053-D5D28C513B3D}" dt="2018-10-31T19:40:31.645" v="189" actId="20577"/>
          <ac:spMkLst>
            <pc:docMk/>
            <pc:sldMk cId="3487261714" sldId="271"/>
            <ac:spMk id="6" creationId="{CB3FF5E6-3D86-47B1-AAA4-EE9D8225DD82}"/>
          </ac:spMkLst>
        </pc:spChg>
      </pc:sldChg>
    </pc:docChg>
  </pc:docChgLst>
  <pc:docChgLst>
    <pc:chgData name="Brothers, Justin R" userId="S::jbrothers8@gatech.edu::a0a24c8f-157f-4c3a-bddf-e7ce0a48228d" providerId="AD" clId="Web-{0FC5A102-1A69-18B8-CF3B-B70238A262EE}"/>
    <pc:docChg chg="modSld">
      <pc:chgData name="Brothers, Justin R" userId="S::jbrothers8@gatech.edu::a0a24c8f-157f-4c3a-bddf-e7ce0a48228d" providerId="AD" clId="Web-{0FC5A102-1A69-18B8-CF3B-B70238A262EE}" dt="2018-11-01T16:58:22.630" v="20" actId="20577"/>
      <pc:docMkLst>
        <pc:docMk/>
      </pc:docMkLst>
      <pc:sldChg chg="addSp delSp modSp">
        <pc:chgData name="Brothers, Justin R" userId="S::jbrothers8@gatech.edu::a0a24c8f-157f-4c3a-bddf-e7ce0a48228d" providerId="AD" clId="Web-{0FC5A102-1A69-18B8-CF3B-B70238A262EE}" dt="2018-11-01T16:58:22.630" v="20" actId="20577"/>
        <pc:sldMkLst>
          <pc:docMk/>
          <pc:sldMk cId="440462144" sldId="259"/>
        </pc:sldMkLst>
        <pc:spChg chg="mod">
          <ac:chgData name="Brothers, Justin R" userId="S::jbrothers8@gatech.edu::a0a24c8f-157f-4c3a-bddf-e7ce0a48228d" providerId="AD" clId="Web-{0FC5A102-1A69-18B8-CF3B-B70238A262EE}" dt="2018-11-01T16:58:22.630" v="20" actId="20577"/>
          <ac:spMkLst>
            <pc:docMk/>
            <pc:sldMk cId="440462144" sldId="259"/>
            <ac:spMk id="6" creationId="{90562E9F-ED12-4477-A876-523533D47BE1}"/>
          </ac:spMkLst>
        </pc:spChg>
        <pc:picChg chg="del">
          <ac:chgData name="Brothers, Justin R" userId="S::jbrothers8@gatech.edu::a0a24c8f-157f-4c3a-bddf-e7ce0a48228d" providerId="AD" clId="Web-{0FC5A102-1A69-18B8-CF3B-B70238A262EE}" dt="2018-11-01T16:55:09.752" v="0" actId="20577"/>
          <ac:picMkLst>
            <pc:docMk/>
            <pc:sldMk cId="440462144" sldId="259"/>
            <ac:picMk id="2" creationId="{92BF9B96-0486-45B2-A3AD-7EF8A79F40A9}"/>
          </ac:picMkLst>
        </pc:picChg>
        <pc:picChg chg="add mod">
          <ac:chgData name="Brothers, Justin R" userId="S::jbrothers8@gatech.edu::a0a24c8f-157f-4c3a-bddf-e7ce0a48228d" providerId="AD" clId="Web-{0FC5A102-1A69-18B8-CF3B-B70238A262EE}" dt="2018-11-01T16:55:37.518" v="5" actId="14100"/>
          <ac:picMkLst>
            <pc:docMk/>
            <pc:sldMk cId="440462144" sldId="259"/>
            <ac:picMk id="4" creationId="{63007DC8-0EB3-4717-8C82-CFE0A0E54654}"/>
          </ac:picMkLst>
        </pc:picChg>
        <pc:picChg chg="del">
          <ac:chgData name="Brothers, Justin R" userId="S::jbrothers8@gatech.edu::a0a24c8f-157f-4c3a-bddf-e7ce0a48228d" providerId="AD" clId="Web-{0FC5A102-1A69-18B8-CF3B-B70238A262EE}" dt="2018-11-01T16:55:40.206" v="6" actId="20577"/>
          <ac:picMkLst>
            <pc:docMk/>
            <pc:sldMk cId="440462144" sldId="259"/>
            <ac:picMk id="7" creationId="{D3ADF9E8-D766-4AD9-AF6A-DC28D27DDA54}"/>
          </ac:picMkLst>
        </pc:picChg>
        <pc:picChg chg="add mod">
          <ac:chgData name="Brothers, Justin R" userId="S::jbrothers8@gatech.edu::a0a24c8f-157f-4c3a-bddf-e7ce0a48228d" providerId="AD" clId="Web-{0FC5A102-1A69-18B8-CF3B-B70238A262EE}" dt="2018-11-01T16:56:08.191" v="11" actId="1076"/>
          <ac:picMkLst>
            <pc:docMk/>
            <pc:sldMk cId="440462144" sldId="259"/>
            <ac:picMk id="9" creationId="{8C76E5A3-B19E-4AC2-8440-2AC0E7651FCD}"/>
          </ac:picMkLst>
        </pc:picChg>
      </pc:sldChg>
      <pc:sldChg chg="modSp">
        <pc:chgData name="Brothers, Justin R" userId="S::jbrothers8@gatech.edu::a0a24c8f-157f-4c3a-bddf-e7ce0a48228d" providerId="AD" clId="Web-{0FC5A102-1A69-18B8-CF3B-B70238A262EE}" dt="2018-11-01T16:56:57.035" v="17" actId="20577"/>
        <pc:sldMkLst>
          <pc:docMk/>
          <pc:sldMk cId="1613932842" sldId="264"/>
        </pc:sldMkLst>
        <pc:spChg chg="mod">
          <ac:chgData name="Brothers, Justin R" userId="S::jbrothers8@gatech.edu::a0a24c8f-157f-4c3a-bddf-e7ce0a48228d" providerId="AD" clId="Web-{0FC5A102-1A69-18B8-CF3B-B70238A262EE}" dt="2018-11-01T16:56:57.035" v="17" actId="20577"/>
          <ac:spMkLst>
            <pc:docMk/>
            <pc:sldMk cId="1613932842" sldId="264"/>
            <ac:spMk id="6" creationId="{CB3FF5E6-3D86-47B1-AAA4-EE9D8225DD82}"/>
          </ac:spMkLst>
        </pc:spChg>
      </pc:sldChg>
    </pc:docChg>
  </pc:docChgLst>
  <pc:docChgLst>
    <pc:chgData name="Nadimpalli, Tarun V" userId="S::tnadimpalli3@gatech.edu::6bb3ac23-445c-4bee-afd4-9ca3842bdead" providerId="AD" clId="Web-{E6C55316-103B-DB43-A86F-FBE36F50945F}"/>
    <pc:docChg chg="modSld">
      <pc:chgData name="Nadimpalli, Tarun V" userId="S::tnadimpalli3@gatech.edu::6bb3ac23-445c-4bee-afd4-9ca3842bdead" providerId="AD" clId="Web-{E6C55316-103B-DB43-A86F-FBE36F50945F}" dt="2018-10-22T23:06:56.815" v="7" actId="1076"/>
      <pc:docMkLst>
        <pc:docMk/>
      </pc:docMkLst>
      <pc:sldChg chg="addSp delSp modSp">
        <pc:chgData name="Nadimpalli, Tarun V" userId="S::tnadimpalli3@gatech.edu::6bb3ac23-445c-4bee-afd4-9ca3842bdead" providerId="AD" clId="Web-{E6C55316-103B-DB43-A86F-FBE36F50945F}" dt="2018-10-22T23:06:56.815" v="7" actId="1076"/>
        <pc:sldMkLst>
          <pc:docMk/>
          <pc:sldMk cId="3653464817" sldId="272"/>
        </pc:sldMkLst>
        <pc:picChg chg="add mod">
          <ac:chgData name="Nadimpalli, Tarun V" userId="S::tnadimpalli3@gatech.edu::6bb3ac23-445c-4bee-afd4-9ca3842bdead" providerId="AD" clId="Web-{E6C55316-103B-DB43-A86F-FBE36F50945F}" dt="2018-10-22T23:06:56.815" v="7" actId="1076"/>
          <ac:picMkLst>
            <pc:docMk/>
            <pc:sldMk cId="3653464817" sldId="272"/>
            <ac:picMk id="2" creationId="{DE281C1D-4DD7-424F-888F-A39A194F17BF}"/>
          </ac:picMkLst>
        </pc:picChg>
        <pc:picChg chg="del">
          <ac:chgData name="Nadimpalli, Tarun V" userId="S::tnadimpalli3@gatech.edu::6bb3ac23-445c-4bee-afd4-9ca3842bdead" providerId="AD" clId="Web-{E6C55316-103B-DB43-A86F-FBE36F50945F}" dt="2018-10-22T23:06:35.027" v="0" actId="1076"/>
          <ac:picMkLst>
            <pc:docMk/>
            <pc:sldMk cId="3653464817" sldId="272"/>
            <ac:picMk id="3" creationId="{1DEA1E8D-0492-4E4E-8ED1-9DCAE7B61CB4}"/>
          </ac:picMkLst>
        </pc:picChg>
      </pc:sldChg>
    </pc:docChg>
  </pc:docChgLst>
  <pc:docChgLst>
    <pc:chgData name="Ni, Joseph H" userId="S::jni43@gatech.edu::9c68106d-8bd3-4a38-8cb8-cd6892fbe359" providerId="AD" clId="Web-{F992693F-E64A-8FD8-B340-6669096BA111}"/>
    <pc:docChg chg="modSld">
      <pc:chgData name="Ni, Joseph H" userId="S::jni43@gatech.edu::9c68106d-8bd3-4a38-8cb8-cd6892fbe359" providerId="AD" clId="Web-{F992693F-E64A-8FD8-B340-6669096BA111}" dt="2018-10-22T22:40:24.504" v="253" actId="20577"/>
      <pc:docMkLst>
        <pc:docMk/>
      </pc:docMkLst>
      <pc:sldChg chg="addSp delSp modSp">
        <pc:chgData name="Ni, Joseph H" userId="S::jni43@gatech.edu::9c68106d-8bd3-4a38-8cb8-cd6892fbe359" providerId="AD" clId="Web-{F992693F-E64A-8FD8-B340-6669096BA111}" dt="2018-10-22T22:40:02.911" v="248" actId="14100"/>
        <pc:sldMkLst>
          <pc:docMk/>
          <pc:sldMk cId="3289738735" sldId="263"/>
        </pc:sldMkLst>
        <pc:spChg chg="add del mod">
          <ac:chgData name="Ni, Joseph H" userId="S::jni43@gatech.edu::9c68106d-8bd3-4a38-8cb8-cd6892fbe359" providerId="AD" clId="Web-{F992693F-E64A-8FD8-B340-6669096BA111}" dt="2018-10-22T22:38:12.875" v="187" actId="14100"/>
          <ac:spMkLst>
            <pc:docMk/>
            <pc:sldMk cId="3289738735" sldId="263"/>
            <ac:spMk id="4" creationId="{1BD56A9F-3037-4FAF-B7AD-08232F52FEE7}"/>
          </ac:spMkLst>
        </pc:spChg>
        <pc:graphicFrameChg chg="add mod modGraphic">
          <ac:chgData name="Ni, Joseph H" userId="S::jni43@gatech.edu::9c68106d-8bd3-4a38-8cb8-cd6892fbe359" providerId="AD" clId="Web-{F992693F-E64A-8FD8-B340-6669096BA111}" dt="2018-10-22T22:39:51.112" v="246" actId="14100"/>
          <ac:graphicFrameMkLst>
            <pc:docMk/>
            <pc:sldMk cId="3289738735" sldId="263"/>
            <ac:graphicFrameMk id="8" creationId="{D801DA87-9BD2-4696-B767-01FEDAD51221}"/>
          </ac:graphicFrameMkLst>
        </pc:graphicFrameChg>
        <pc:picChg chg="mod">
          <ac:chgData name="Ni, Joseph H" userId="S::jni43@gatech.edu::9c68106d-8bd3-4a38-8cb8-cd6892fbe359" providerId="AD" clId="Web-{F992693F-E64A-8FD8-B340-6669096BA111}" dt="2018-10-22T22:40:02.911" v="248" actId="14100"/>
          <ac:picMkLst>
            <pc:docMk/>
            <pc:sldMk cId="3289738735" sldId="263"/>
            <ac:picMk id="2" creationId="{8EAA7892-2BC7-4964-BB72-66757A3D672C}"/>
          </ac:picMkLst>
        </pc:picChg>
        <pc:picChg chg="mod">
          <ac:chgData name="Ni, Joseph H" userId="S::jni43@gatech.edu::9c68106d-8bd3-4a38-8cb8-cd6892fbe359" providerId="AD" clId="Web-{F992693F-E64A-8FD8-B340-6669096BA111}" dt="2018-10-22T22:38:06.218" v="186" actId="14100"/>
          <ac:picMkLst>
            <pc:docMk/>
            <pc:sldMk cId="3289738735" sldId="263"/>
            <ac:picMk id="3" creationId="{FEC9A4E6-7396-4BE7-B113-478443C4F88D}"/>
          </ac:picMkLst>
        </pc:picChg>
      </pc:sldChg>
      <pc:sldChg chg="addSp modSp">
        <pc:chgData name="Ni, Joseph H" userId="S::jni43@gatech.edu::9c68106d-8bd3-4a38-8cb8-cd6892fbe359" providerId="AD" clId="Web-{F992693F-E64A-8FD8-B340-6669096BA111}" dt="2018-10-22T22:40:24.504" v="253" actId="20577"/>
        <pc:sldMkLst>
          <pc:docMk/>
          <pc:sldMk cId="3669195669" sldId="278"/>
        </pc:sldMkLst>
        <pc:spChg chg="mod">
          <ac:chgData name="Ni, Joseph H" userId="S::jni43@gatech.edu::9c68106d-8bd3-4a38-8cb8-cd6892fbe359" providerId="AD" clId="Web-{F992693F-E64A-8FD8-B340-6669096BA111}" dt="2018-10-22T22:40:24.504" v="253" actId="20577"/>
          <ac:spMkLst>
            <pc:docMk/>
            <pc:sldMk cId="3669195669" sldId="278"/>
            <ac:spMk id="3" creationId="{E0ACC366-2E80-40B7-90CA-196F1D6A2FF6}"/>
          </ac:spMkLst>
        </pc:spChg>
        <pc:spChg chg="mod">
          <ac:chgData name="Ni, Joseph H" userId="S::jni43@gatech.edu::9c68106d-8bd3-4a38-8cb8-cd6892fbe359" providerId="AD" clId="Web-{F992693F-E64A-8FD8-B340-6669096BA111}" dt="2018-10-22T22:34:58.977" v="125" actId="1076"/>
          <ac:spMkLst>
            <pc:docMk/>
            <pc:sldMk cId="3669195669" sldId="278"/>
            <ac:spMk id="4" creationId="{9E511266-18FF-4844-82E6-81732EB9F0CC}"/>
          </ac:spMkLst>
        </pc:spChg>
        <pc:spChg chg="add mod">
          <ac:chgData name="Ni, Joseph H" userId="S::jni43@gatech.edu::9c68106d-8bd3-4a38-8cb8-cd6892fbe359" providerId="AD" clId="Web-{F992693F-E64A-8FD8-B340-6669096BA111}" dt="2018-10-22T22:32:47.551" v="56" actId="20577"/>
          <ac:spMkLst>
            <pc:docMk/>
            <pc:sldMk cId="3669195669" sldId="278"/>
            <ac:spMk id="8" creationId="{1731887F-8A2D-4785-8C1F-5F3DD874AB05}"/>
          </ac:spMkLst>
        </pc:spChg>
        <pc:graphicFrameChg chg="add mod modGraphic">
          <ac:chgData name="Ni, Joseph H" userId="S::jni43@gatech.edu::9c68106d-8bd3-4a38-8cb8-cd6892fbe359" providerId="AD" clId="Web-{F992693F-E64A-8FD8-B340-6669096BA111}" dt="2018-10-22T22:36:02.792" v="180" actId="20577"/>
          <ac:graphicFrameMkLst>
            <pc:docMk/>
            <pc:sldMk cId="3669195669" sldId="278"/>
            <ac:graphicFrameMk id="7" creationId="{1FB34079-E5A8-458A-824A-26F30A5BBEF1}"/>
          </ac:graphicFrameMkLst>
        </pc:graphicFrameChg>
        <pc:picChg chg="mod">
          <ac:chgData name="Ni, Joseph H" userId="S::jni43@gatech.edu::9c68106d-8bd3-4a38-8cb8-cd6892fbe359" providerId="AD" clId="Web-{F992693F-E64A-8FD8-B340-6669096BA111}" dt="2018-10-22T22:33:57.366" v="83" actId="14100"/>
          <ac:picMkLst>
            <pc:docMk/>
            <pc:sldMk cId="3669195669" sldId="278"/>
            <ac:picMk id="5" creationId="{9B343D24-726B-4EE3-BBD7-A09FA76EB0E6}"/>
          </ac:picMkLst>
        </pc:picChg>
      </pc:sldChg>
    </pc:docChg>
  </pc:docChgLst>
  <pc:docChgLst>
    <pc:chgData name="Narreddy, Nachiketh" userId="S::nnarreddy3@gatech.edu::88d05f03-7d36-4973-abb8-77a0425d652f" providerId="AD" clId="Web-{2C16ECEA-1995-674A-2CA1-3ACC940E0772}"/>
    <pc:docChg chg="modSld">
      <pc:chgData name="Narreddy, Nachiketh" userId="S::nnarreddy3@gatech.edu::88d05f03-7d36-4973-abb8-77a0425d652f" providerId="AD" clId="Web-{2C16ECEA-1995-674A-2CA1-3ACC940E0772}" dt="2018-10-22T23:18:27.703" v="5" actId="20577"/>
      <pc:docMkLst>
        <pc:docMk/>
      </pc:docMkLst>
      <pc:sldChg chg="modSp">
        <pc:chgData name="Narreddy, Nachiketh" userId="S::nnarreddy3@gatech.edu::88d05f03-7d36-4973-abb8-77a0425d652f" providerId="AD" clId="Web-{2C16ECEA-1995-674A-2CA1-3ACC940E0772}" dt="2018-10-22T23:18:27.703" v="5" actId="20577"/>
        <pc:sldMkLst>
          <pc:docMk/>
          <pc:sldMk cId="1613932842" sldId="264"/>
        </pc:sldMkLst>
        <pc:spChg chg="mod">
          <ac:chgData name="Narreddy, Nachiketh" userId="S::nnarreddy3@gatech.edu::88d05f03-7d36-4973-abb8-77a0425d652f" providerId="AD" clId="Web-{2C16ECEA-1995-674A-2CA1-3ACC940E0772}" dt="2018-10-22T23:18:27.703" v="5" actId="20577"/>
          <ac:spMkLst>
            <pc:docMk/>
            <pc:sldMk cId="1613932842" sldId="264"/>
            <ac:spMk id="6" creationId="{CB3FF5E6-3D86-47B1-AAA4-EE9D8225DD82}"/>
          </ac:spMkLst>
        </pc:spChg>
      </pc:sldChg>
    </pc:docChg>
  </pc:docChgLst>
  <pc:docChgLst>
    <pc:chgData name="William Gulian" userId="fb6f8a1e-5af5-45a4-8408-295d4928fb62" providerId="ADAL" clId="{F59092F3-1135-E143-89F4-F742BBE81CC8}"/>
    <pc:docChg chg="undo custSel modSld">
      <pc:chgData name="William Gulian" userId="fb6f8a1e-5af5-45a4-8408-295d4928fb62" providerId="ADAL" clId="{F59092F3-1135-E143-89F4-F742BBE81CC8}" dt="2018-10-29T07:11:00.426" v="1091" actId="113"/>
      <pc:docMkLst>
        <pc:docMk/>
      </pc:docMkLst>
      <pc:sldChg chg="addCm delCm modCm">
        <pc:chgData name="William Gulian" userId="fb6f8a1e-5af5-45a4-8408-295d4928fb62" providerId="ADAL" clId="{F59092F3-1135-E143-89F4-F742BBE81CC8}" dt="2018-10-25T00:37:13.482" v="10" actId="113"/>
        <pc:sldMkLst>
          <pc:docMk/>
          <pc:sldMk cId="3487261714" sldId="271"/>
        </pc:sldMkLst>
      </pc:sldChg>
      <pc:sldChg chg="delSp">
        <pc:chgData name="William Gulian" userId="fb6f8a1e-5af5-45a4-8408-295d4928fb62" providerId="ADAL" clId="{F59092F3-1135-E143-89F4-F742BBE81CC8}" dt="2018-10-24T20:28:45.653" v="0" actId="478"/>
        <pc:sldMkLst>
          <pc:docMk/>
          <pc:sldMk cId="3208262545" sldId="274"/>
        </pc:sldMkLst>
        <pc:spChg chg="del">
          <ac:chgData name="William Gulian" userId="fb6f8a1e-5af5-45a4-8408-295d4928fb62" providerId="ADAL" clId="{F59092F3-1135-E143-89F4-F742BBE81CC8}" dt="2018-10-24T20:28:45.653" v="0" actId="478"/>
          <ac:spMkLst>
            <pc:docMk/>
            <pc:sldMk cId="3208262545" sldId="274"/>
            <ac:spMk id="4" creationId="{6737985D-7060-4E95-A18A-EDBA387F638A}"/>
          </ac:spMkLst>
        </pc:spChg>
      </pc:sldChg>
      <pc:sldChg chg="modSp addCm delCm modCm">
        <pc:chgData name="William Gulian" userId="fb6f8a1e-5af5-45a4-8408-295d4928fb62" providerId="ADAL" clId="{F59092F3-1135-E143-89F4-F742BBE81CC8}" dt="2018-10-25T00:59:34.836" v="40" actId="113"/>
        <pc:sldMkLst>
          <pc:docMk/>
          <pc:sldMk cId="3669195669" sldId="278"/>
        </pc:sldMkLst>
        <pc:spChg chg="mod">
          <ac:chgData name="William Gulian" userId="fb6f8a1e-5af5-45a4-8408-295d4928fb62" providerId="ADAL" clId="{F59092F3-1135-E143-89F4-F742BBE81CC8}" dt="2018-10-25T00:57:03.787" v="38" actId="20577"/>
          <ac:spMkLst>
            <pc:docMk/>
            <pc:sldMk cId="3669195669" sldId="278"/>
            <ac:spMk id="3" creationId="{E0ACC366-2E80-40B7-90CA-196F1D6A2FF6}"/>
          </ac:spMkLst>
        </pc:spChg>
      </pc:sldChg>
    </pc:docChg>
  </pc:docChgLst>
  <pc:docChgLst>
    <pc:chgData name="Guest User" userId="S::urn:spo:anon#0c7e03cc6a7d131bbde372425e8b1e2f11ae8ae8fd2c881ef990fa1c5a8d2663::" providerId="AD" clId="Web-{6A076021-B485-C361-92F0-351B3E37239C}"/>
    <pc:docChg chg="modSld">
      <pc:chgData name="Guest User" userId="S::urn:spo:anon#0c7e03cc6a7d131bbde372425e8b1e2f11ae8ae8fd2c881ef990fa1c5a8d2663::" providerId="AD" clId="Web-{6A076021-B485-C361-92F0-351B3E37239C}" dt="2018-10-30T00:45:29.003" v="796" actId="20577"/>
      <pc:docMkLst>
        <pc:docMk/>
      </pc:docMkLst>
      <pc:sldChg chg="addSp delSp modSp">
        <pc:chgData name="Guest User" userId="S::urn:spo:anon#0c7e03cc6a7d131bbde372425e8b1e2f11ae8ae8fd2c881ef990fa1c5a8d2663::" providerId="AD" clId="Web-{6A076021-B485-C361-92F0-351B3E37239C}" dt="2018-10-30T00:45:28.190" v="794" actId="20577"/>
        <pc:sldMkLst>
          <pc:docMk/>
          <pc:sldMk cId="351817733" sldId="261"/>
        </pc:sldMkLst>
        <pc:spChg chg="mod">
          <ac:chgData name="Guest User" userId="S::urn:spo:anon#0c7e03cc6a7d131bbde372425e8b1e2f11ae8ae8fd2c881ef990fa1c5a8d2663::" providerId="AD" clId="Web-{6A076021-B485-C361-92F0-351B3E37239C}" dt="2018-10-30T00:45:28.190" v="794" actId="20577"/>
          <ac:spMkLst>
            <pc:docMk/>
            <pc:sldMk cId="351817733" sldId="261"/>
            <ac:spMk id="10" creationId="{4B2ABC91-BCC6-4437-BE63-DAA2EADCEAE6}"/>
          </ac:spMkLst>
        </pc:spChg>
        <pc:picChg chg="add del mod">
          <ac:chgData name="Guest User" userId="S::urn:spo:anon#0c7e03cc6a7d131bbde372425e8b1e2f11ae8ae8fd2c881ef990fa1c5a8d2663::" providerId="AD" clId="Web-{6A076021-B485-C361-92F0-351B3E37239C}" dt="2018-10-30T00:31:21.558" v="83" actId="20577"/>
          <ac:picMkLst>
            <pc:docMk/>
            <pc:sldMk cId="351817733" sldId="261"/>
            <ac:picMk id="3" creationId="{CB9AC4FF-55AD-42FF-80F8-2F9FD8C17236}"/>
          </ac:picMkLst>
        </pc:picChg>
        <pc:picChg chg="add mod">
          <ac:chgData name="Guest User" userId="S::urn:spo:anon#0c7e03cc6a7d131bbde372425e8b1e2f11ae8ae8fd2c881ef990fa1c5a8d2663::" providerId="AD" clId="Web-{6A076021-B485-C361-92F0-351B3E37239C}" dt="2018-10-30T00:31:32.464" v="87" actId="1076"/>
          <ac:picMkLst>
            <pc:docMk/>
            <pc:sldMk cId="351817733" sldId="261"/>
            <ac:picMk id="5" creationId="{4EEFE640-0709-42CA-83D0-AB21568B6D22}"/>
          </ac:picMkLst>
        </pc:picChg>
        <pc:picChg chg="del">
          <ac:chgData name="Guest User" userId="S::urn:spo:anon#0c7e03cc6a7d131bbde372425e8b1e2f11ae8ae8fd2c881ef990fa1c5a8d2663::" providerId="AD" clId="Web-{6A076021-B485-C361-92F0-351B3E37239C}" dt="2018-10-30T00:30:53.542" v="81" actId="20577"/>
          <ac:picMkLst>
            <pc:docMk/>
            <pc:sldMk cId="351817733" sldId="261"/>
            <ac:picMk id="18" creationId="{6418A563-1990-45D5-834E-E34ADDED1343}"/>
          </ac:picMkLst>
        </pc:picChg>
      </pc:sldChg>
    </pc:docChg>
  </pc:docChgLst>
  <pc:docChgLst>
    <pc:chgData name="Nadimpalli, Tarun V" userId="S::tnadimpalli3@gatech.edu::6bb3ac23-445c-4bee-afd4-9ca3842bdead" providerId="AD" clId="Web-{89496BB4-C6DD-5921-A010-7C416BB27158}"/>
    <pc:docChg chg="modSld">
      <pc:chgData name="Nadimpalli, Tarun V" userId="S::tnadimpalli3@gatech.edu::6bb3ac23-445c-4bee-afd4-9ca3842bdead" providerId="AD" clId="Web-{89496BB4-C6DD-5921-A010-7C416BB27158}" dt="2018-10-24T22:57:19.151" v="8" actId="14100"/>
      <pc:docMkLst>
        <pc:docMk/>
      </pc:docMkLst>
      <pc:sldChg chg="addSp delSp modSp">
        <pc:chgData name="Nadimpalli, Tarun V" userId="S::tnadimpalli3@gatech.edu::6bb3ac23-445c-4bee-afd4-9ca3842bdead" providerId="AD" clId="Web-{89496BB4-C6DD-5921-A010-7C416BB27158}" dt="2018-10-24T22:57:19.151" v="8" actId="14100"/>
        <pc:sldMkLst>
          <pc:docMk/>
          <pc:sldMk cId="3653464817" sldId="272"/>
        </pc:sldMkLst>
        <pc:picChg chg="del">
          <ac:chgData name="Nadimpalli, Tarun V" userId="S::tnadimpalli3@gatech.edu::6bb3ac23-445c-4bee-afd4-9ca3842bdead" providerId="AD" clId="Web-{89496BB4-C6DD-5921-A010-7C416BB27158}" dt="2018-10-24T22:56:55.478" v="0" actId="14100"/>
          <ac:picMkLst>
            <pc:docMk/>
            <pc:sldMk cId="3653464817" sldId="272"/>
            <ac:picMk id="2" creationId="{6D103CF7-E1A1-40CE-AFAE-FFBF942AA696}"/>
          </ac:picMkLst>
        </pc:picChg>
        <pc:picChg chg="add mod">
          <ac:chgData name="Nadimpalli, Tarun V" userId="S::tnadimpalli3@gatech.edu::6bb3ac23-445c-4bee-afd4-9ca3842bdead" providerId="AD" clId="Web-{89496BB4-C6DD-5921-A010-7C416BB27158}" dt="2018-10-24T22:57:19.151" v="8" actId="14100"/>
          <ac:picMkLst>
            <pc:docMk/>
            <pc:sldMk cId="3653464817" sldId="272"/>
            <ac:picMk id="3" creationId="{497FC9A1-C692-4FD4-B93C-E9733CD5D83D}"/>
          </ac:picMkLst>
        </pc:picChg>
      </pc:sldChg>
    </pc:docChg>
  </pc:docChgLst>
  <pc:docChgLst>
    <pc:chgData name="Brothers, Justin R" userId="S::jbrothers8@gatech.edu::a0a24c8f-157f-4c3a-bddf-e7ce0a48228d" providerId="AD" clId="Web-{6A2AA79A-D841-0796-ED0A-C33993B982AB}"/>
    <pc:docChg chg="modSld">
      <pc:chgData name="Brothers, Justin R" userId="S::jbrothers8@gatech.edu::a0a24c8f-157f-4c3a-bddf-e7ce0a48228d" providerId="AD" clId="Web-{6A2AA79A-D841-0796-ED0A-C33993B982AB}" dt="2018-11-02T15:55:16.429" v="11" actId="14100"/>
      <pc:docMkLst>
        <pc:docMk/>
      </pc:docMkLst>
      <pc:sldChg chg="modSp">
        <pc:chgData name="Brothers, Justin R" userId="S::jbrothers8@gatech.edu::a0a24c8f-157f-4c3a-bddf-e7ce0a48228d" providerId="AD" clId="Web-{6A2AA79A-D841-0796-ED0A-C33993B982AB}" dt="2018-11-02T15:55:16.429" v="11" actId="14100"/>
        <pc:sldMkLst>
          <pc:docMk/>
          <pc:sldMk cId="1378737892" sldId="267"/>
        </pc:sldMkLst>
        <pc:grpChg chg="mod">
          <ac:chgData name="Brothers, Justin R" userId="S::jbrothers8@gatech.edu::a0a24c8f-157f-4c3a-bddf-e7ce0a48228d" providerId="AD" clId="Web-{6A2AA79A-D841-0796-ED0A-C33993B982AB}" dt="2018-11-02T15:55:16.429" v="11" actId="14100"/>
          <ac:grpSpMkLst>
            <pc:docMk/>
            <pc:sldMk cId="1378737892" sldId="267"/>
            <ac:grpSpMk id="10" creationId="{2B0FB82F-0AF0-48EA-8376-E4BF7407BD1B}"/>
          </ac:grpSpMkLst>
        </pc:grpChg>
      </pc:sldChg>
    </pc:docChg>
  </pc:docChgLst>
  <pc:docChgLst>
    <pc:chgData name="Brothers, Justin R" userId="S::jbrothers8@gatech.edu::a0a24c8f-157f-4c3a-bddf-e7ce0a48228d" providerId="AD" clId="Web-{B1A92B3A-CE44-DB47-3376-30D730C48782}"/>
    <pc:docChg chg="modSld">
      <pc:chgData name="Brothers, Justin R" userId="S::jbrothers8@gatech.edu::a0a24c8f-157f-4c3a-bddf-e7ce0a48228d" providerId="AD" clId="Web-{B1A92B3A-CE44-DB47-3376-30D730C48782}" dt="2018-11-01T22:59:48.894" v="528" actId="20577"/>
      <pc:docMkLst>
        <pc:docMk/>
      </pc:docMkLst>
      <pc:sldChg chg="modSp">
        <pc:chgData name="Brothers, Justin R" userId="S::jbrothers8@gatech.edu::a0a24c8f-157f-4c3a-bddf-e7ce0a48228d" providerId="AD" clId="Web-{B1A92B3A-CE44-DB47-3376-30D730C48782}" dt="2018-11-01T22:52:04.875" v="489" actId="20577"/>
        <pc:sldMkLst>
          <pc:docMk/>
          <pc:sldMk cId="440462144" sldId="259"/>
        </pc:sldMkLst>
        <pc:graphicFrameChg chg="mod modGraphic">
          <ac:chgData name="Brothers, Justin R" userId="S::jbrothers8@gatech.edu::a0a24c8f-157f-4c3a-bddf-e7ce0a48228d" providerId="AD" clId="Web-{B1A92B3A-CE44-DB47-3376-30D730C48782}" dt="2018-11-01T22:52:04.875" v="489" actId="20577"/>
          <ac:graphicFrameMkLst>
            <pc:docMk/>
            <pc:sldMk cId="440462144" sldId="259"/>
            <ac:graphicFrameMk id="3" creationId="{2A3EE4AD-939D-4F34-A69C-2F323A7E349E}"/>
          </ac:graphicFrameMkLst>
        </pc:graphicFrameChg>
      </pc:sldChg>
      <pc:sldChg chg="modSp">
        <pc:chgData name="Brothers, Justin R" userId="S::jbrothers8@gatech.edu::a0a24c8f-157f-4c3a-bddf-e7ce0a48228d" providerId="AD" clId="Web-{B1A92B3A-CE44-DB47-3376-30D730C48782}" dt="2018-11-01T22:39:38.234" v="41" actId="20577"/>
        <pc:sldMkLst>
          <pc:docMk/>
          <pc:sldMk cId="3814837123" sldId="260"/>
        </pc:sldMkLst>
        <pc:spChg chg="mod">
          <ac:chgData name="Brothers, Justin R" userId="S::jbrothers8@gatech.edu::a0a24c8f-157f-4c3a-bddf-e7ce0a48228d" providerId="AD" clId="Web-{B1A92B3A-CE44-DB47-3376-30D730C48782}" dt="2018-11-01T22:39:38.234" v="41" actId="20577"/>
          <ac:spMkLst>
            <pc:docMk/>
            <pc:sldMk cId="3814837123" sldId="260"/>
            <ac:spMk id="3" creationId="{F08095F8-5CCA-49C7-921C-AD1DA2B0DC57}"/>
          </ac:spMkLst>
        </pc:spChg>
      </pc:sldChg>
      <pc:sldChg chg="modSp">
        <pc:chgData name="Brothers, Justin R" userId="S::jbrothers8@gatech.edu::a0a24c8f-157f-4c3a-bddf-e7ce0a48228d" providerId="AD" clId="Web-{B1A92B3A-CE44-DB47-3376-30D730C48782}" dt="2018-11-01T22:35:00.504" v="7" actId="20577"/>
        <pc:sldMkLst>
          <pc:docMk/>
          <pc:sldMk cId="3113582893" sldId="262"/>
        </pc:sldMkLst>
        <pc:graphicFrameChg chg="mod modGraphic">
          <ac:chgData name="Brothers, Justin R" userId="S::jbrothers8@gatech.edu::a0a24c8f-157f-4c3a-bddf-e7ce0a48228d" providerId="AD" clId="Web-{B1A92B3A-CE44-DB47-3376-30D730C48782}" dt="2018-11-01T22:35:00.504" v="7" actId="20577"/>
          <ac:graphicFrameMkLst>
            <pc:docMk/>
            <pc:sldMk cId="3113582893" sldId="262"/>
            <ac:graphicFrameMk id="4" creationId="{43E2A9FC-C664-4C10-8A71-A48B2E2E667C}"/>
          </ac:graphicFrameMkLst>
        </pc:graphicFrameChg>
      </pc:sldChg>
      <pc:sldChg chg="modSp">
        <pc:chgData name="Brothers, Justin R" userId="S::jbrothers8@gatech.edu::a0a24c8f-157f-4c3a-bddf-e7ce0a48228d" providerId="AD" clId="Web-{B1A92B3A-CE44-DB47-3376-30D730C48782}" dt="2018-11-01T22:51:20.639" v="483" actId="20577"/>
        <pc:sldMkLst>
          <pc:docMk/>
          <pc:sldMk cId="1613932842" sldId="264"/>
        </pc:sldMkLst>
        <pc:graphicFrameChg chg="mod modGraphic">
          <ac:chgData name="Brothers, Justin R" userId="S::jbrothers8@gatech.edu::a0a24c8f-157f-4c3a-bddf-e7ce0a48228d" providerId="AD" clId="Web-{B1A92B3A-CE44-DB47-3376-30D730C48782}" dt="2018-11-01T22:51:20.639" v="483" actId="20577"/>
          <ac:graphicFrameMkLst>
            <pc:docMk/>
            <pc:sldMk cId="1613932842" sldId="264"/>
            <ac:graphicFrameMk id="2" creationId="{06BD4973-27FA-4263-BAAA-F16022F6A6C5}"/>
          </ac:graphicFrameMkLst>
        </pc:graphicFrameChg>
      </pc:sldChg>
      <pc:sldChg chg="modSp">
        <pc:chgData name="Brothers, Justin R" userId="S::jbrothers8@gatech.edu::a0a24c8f-157f-4c3a-bddf-e7ce0a48228d" providerId="AD" clId="Web-{B1A92B3A-CE44-DB47-3376-30D730C48782}" dt="2018-11-01T22:59:48.894" v="528" actId="20577"/>
        <pc:sldMkLst>
          <pc:docMk/>
          <pc:sldMk cId="2732649128" sldId="270"/>
        </pc:sldMkLst>
        <pc:spChg chg="mod">
          <ac:chgData name="Brothers, Justin R" userId="S::jbrothers8@gatech.edu::a0a24c8f-157f-4c3a-bddf-e7ce0a48228d" providerId="AD" clId="Web-{B1A92B3A-CE44-DB47-3376-30D730C48782}" dt="2018-11-01T22:59:48.894" v="528" actId="20577"/>
          <ac:spMkLst>
            <pc:docMk/>
            <pc:sldMk cId="2732649128" sldId="270"/>
            <ac:spMk id="6" creationId="{CB3FF5E6-3D86-47B1-AAA4-EE9D8225DD82}"/>
          </ac:spMkLst>
        </pc:spChg>
      </pc:sldChg>
      <pc:sldChg chg="modSp">
        <pc:chgData name="Brothers, Justin R" userId="S::jbrothers8@gatech.edu::a0a24c8f-157f-4c3a-bddf-e7ce0a48228d" providerId="AD" clId="Web-{B1A92B3A-CE44-DB47-3376-30D730C48782}" dt="2018-11-01T22:55:14.352" v="512" actId="20577"/>
        <pc:sldMkLst>
          <pc:docMk/>
          <pc:sldMk cId="3487261714" sldId="271"/>
        </pc:sldMkLst>
        <pc:spChg chg="mod">
          <ac:chgData name="Brothers, Justin R" userId="S::jbrothers8@gatech.edu::a0a24c8f-157f-4c3a-bddf-e7ce0a48228d" providerId="AD" clId="Web-{B1A92B3A-CE44-DB47-3376-30D730C48782}" dt="2018-11-01T22:55:14.352" v="512" actId="20577"/>
          <ac:spMkLst>
            <pc:docMk/>
            <pc:sldMk cId="3487261714" sldId="271"/>
            <ac:spMk id="6" creationId="{CB3FF5E6-3D86-47B1-AAA4-EE9D8225DD82}"/>
          </ac:spMkLst>
        </pc:spChg>
      </pc:sldChg>
      <pc:sldChg chg="modSp">
        <pc:chgData name="Brothers, Justin R" userId="S::jbrothers8@gatech.edu::a0a24c8f-157f-4c3a-bddf-e7ce0a48228d" providerId="AD" clId="Web-{B1A92B3A-CE44-DB47-3376-30D730C48782}" dt="2018-11-01T22:49:56.948" v="475" actId="20577"/>
        <pc:sldMkLst>
          <pc:docMk/>
          <pc:sldMk cId="3167418410" sldId="273"/>
        </pc:sldMkLst>
        <pc:spChg chg="mod">
          <ac:chgData name="Brothers, Justin R" userId="S::jbrothers8@gatech.edu::a0a24c8f-157f-4c3a-bddf-e7ce0a48228d" providerId="AD" clId="Web-{B1A92B3A-CE44-DB47-3376-30D730C48782}" dt="2018-11-01T22:49:56.948" v="475" actId="20577"/>
          <ac:spMkLst>
            <pc:docMk/>
            <pc:sldMk cId="3167418410" sldId="273"/>
            <ac:spMk id="6" creationId="{CB3FF5E6-3D86-47B1-AAA4-EE9D8225DD82}"/>
          </ac:spMkLst>
        </pc:spChg>
      </pc:sldChg>
    </pc:docChg>
  </pc:docChgLst>
  <pc:docChgLst>
    <pc:chgData name="Brothers, Justin R" userId="S::jbrothers8@gatech.edu::a0a24c8f-157f-4c3a-bddf-e7ce0a48228d" providerId="AD" clId="Web-{29497C88-083F-60E6-3896-6F104C709292}"/>
    <pc:docChg chg="modSld">
      <pc:chgData name="Brothers, Justin R" userId="S::jbrothers8@gatech.edu::a0a24c8f-157f-4c3a-bddf-e7ce0a48228d" providerId="AD" clId="Web-{29497C88-083F-60E6-3896-6F104C709292}" dt="2018-11-01T16:34:23.060" v="49" actId="20577"/>
      <pc:docMkLst>
        <pc:docMk/>
      </pc:docMkLst>
      <pc:sldChg chg="addSp delSp modSp">
        <pc:chgData name="Brothers, Justin R" userId="S::jbrothers8@gatech.edu::a0a24c8f-157f-4c3a-bddf-e7ce0a48228d" providerId="AD" clId="Web-{29497C88-083F-60E6-3896-6F104C709292}" dt="2018-11-01T16:34:23.060" v="49" actId="20577"/>
        <pc:sldMkLst>
          <pc:docMk/>
          <pc:sldMk cId="440462144" sldId="259"/>
        </pc:sldMkLst>
        <pc:spChg chg="mod">
          <ac:chgData name="Brothers, Justin R" userId="S::jbrothers8@gatech.edu::a0a24c8f-157f-4c3a-bddf-e7ce0a48228d" providerId="AD" clId="Web-{29497C88-083F-60E6-3896-6F104C709292}" dt="2018-11-01T16:34:23.060" v="49" actId="20577"/>
          <ac:spMkLst>
            <pc:docMk/>
            <pc:sldMk cId="440462144" sldId="259"/>
            <ac:spMk id="6" creationId="{90562E9F-ED12-4477-A876-523533D47BE1}"/>
          </ac:spMkLst>
        </pc:spChg>
        <pc:graphicFrameChg chg="mod modGraphic">
          <ac:chgData name="Brothers, Justin R" userId="S::jbrothers8@gatech.edu::a0a24c8f-157f-4c3a-bddf-e7ce0a48228d" providerId="AD" clId="Web-{29497C88-083F-60E6-3896-6F104C709292}" dt="2018-11-01T16:12:00.152" v="17" actId="20577"/>
          <ac:graphicFrameMkLst>
            <pc:docMk/>
            <pc:sldMk cId="440462144" sldId="259"/>
            <ac:graphicFrameMk id="3" creationId="{2A3EE4AD-939D-4F34-A69C-2F323A7E349E}"/>
          </ac:graphicFrameMkLst>
        </pc:graphicFrameChg>
        <pc:picChg chg="add mod">
          <ac:chgData name="Brothers, Justin R" userId="S::jbrothers8@gatech.edu::a0a24c8f-157f-4c3a-bddf-e7ce0a48228d" providerId="AD" clId="Web-{29497C88-083F-60E6-3896-6F104C709292}" dt="2018-11-01T16:28:07.962" v="38" actId="14100"/>
          <ac:picMkLst>
            <pc:docMk/>
            <pc:sldMk cId="440462144" sldId="259"/>
            <ac:picMk id="2" creationId="{92BF9B96-0486-45B2-A3AD-7EF8A79F40A9}"/>
          </ac:picMkLst>
        </pc:picChg>
        <pc:picChg chg="add mod">
          <ac:chgData name="Brothers, Justin R" userId="S::jbrothers8@gatech.edu::a0a24c8f-157f-4c3a-bddf-e7ce0a48228d" providerId="AD" clId="Web-{29497C88-083F-60E6-3896-6F104C709292}" dt="2018-11-01T16:28:11.759" v="39" actId="14100"/>
          <ac:picMkLst>
            <pc:docMk/>
            <pc:sldMk cId="440462144" sldId="259"/>
            <ac:picMk id="7" creationId="{D3ADF9E8-D766-4AD9-AF6A-DC28D27DDA54}"/>
          </ac:picMkLst>
        </pc:picChg>
        <pc:picChg chg="del">
          <ac:chgData name="Brothers, Justin R" userId="S::jbrothers8@gatech.edu::a0a24c8f-157f-4c3a-bddf-e7ce0a48228d" providerId="AD" clId="Web-{29497C88-083F-60E6-3896-6F104C709292}" dt="2018-11-01T16:27:17.586" v="27" actId="20577"/>
          <ac:picMkLst>
            <pc:docMk/>
            <pc:sldMk cId="440462144" sldId="259"/>
            <ac:picMk id="12" creationId="{04CF01ED-E8F3-4F8E-BA1A-D6A99BC53DCB}"/>
          </ac:picMkLst>
        </pc:picChg>
        <pc:picChg chg="del">
          <ac:chgData name="Brothers, Justin R" userId="S::jbrothers8@gatech.edu::a0a24c8f-157f-4c3a-bddf-e7ce0a48228d" providerId="AD" clId="Web-{29497C88-083F-60E6-3896-6F104C709292}" dt="2018-11-01T16:27:48.321" v="32" actId="20577"/>
          <ac:picMkLst>
            <pc:docMk/>
            <pc:sldMk cId="440462144" sldId="259"/>
            <ac:picMk id="14" creationId="{2ACCA2D1-2253-4364-972F-410CDF35500D}"/>
          </ac:picMkLst>
        </pc:picChg>
      </pc:sldChg>
      <pc:sldChg chg="modSp">
        <pc:chgData name="Brothers, Justin R" userId="S::jbrothers8@gatech.edu::a0a24c8f-157f-4c3a-bddf-e7ce0a48228d" providerId="AD" clId="Web-{29497C88-083F-60E6-3896-6F104C709292}" dt="2018-11-01T16:29:31.182" v="44" actId="20577"/>
        <pc:sldMkLst>
          <pc:docMk/>
          <pc:sldMk cId="1613932842" sldId="264"/>
        </pc:sldMkLst>
        <pc:spChg chg="mod">
          <ac:chgData name="Brothers, Justin R" userId="S::jbrothers8@gatech.edu::a0a24c8f-157f-4c3a-bddf-e7ce0a48228d" providerId="AD" clId="Web-{29497C88-083F-60E6-3896-6F104C709292}" dt="2018-11-01T16:29:31.182" v="44" actId="20577"/>
          <ac:spMkLst>
            <pc:docMk/>
            <pc:sldMk cId="1613932842" sldId="264"/>
            <ac:spMk id="6" creationId="{CB3FF5E6-3D86-47B1-AAA4-EE9D8225DD82}"/>
          </ac:spMkLst>
        </pc:spChg>
      </pc:sldChg>
      <pc:sldChg chg="modSp">
        <pc:chgData name="Brothers, Justin R" userId="S::jbrothers8@gatech.edu::a0a24c8f-157f-4c3a-bddf-e7ce0a48228d" providerId="AD" clId="Web-{29497C88-083F-60E6-3896-6F104C709292}" dt="2018-11-01T16:29:54.916" v="46" actId="20577"/>
        <pc:sldMkLst>
          <pc:docMk/>
          <pc:sldMk cId="654915874" sldId="266"/>
        </pc:sldMkLst>
        <pc:spChg chg="mod">
          <ac:chgData name="Brothers, Justin R" userId="S::jbrothers8@gatech.edu::a0a24c8f-157f-4c3a-bddf-e7ce0a48228d" providerId="AD" clId="Web-{29497C88-083F-60E6-3896-6F104C709292}" dt="2018-11-01T16:29:54.916" v="46" actId="20577"/>
          <ac:spMkLst>
            <pc:docMk/>
            <pc:sldMk cId="654915874" sldId="266"/>
            <ac:spMk id="6" creationId="{CB3FF5E6-3D86-47B1-AAA4-EE9D8225DD82}"/>
          </ac:spMkLst>
        </pc:spChg>
      </pc:sldChg>
    </pc:docChg>
  </pc:docChgLst>
  <pc:docChgLst>
    <pc:chgData name="Dowd, Elliot T" userId="S::edowd6@gatech.edu::758862ee-7fe4-4da8-a944-15880ba1e755" providerId="AD" clId="Web-{4055C169-991E-6F83-FF69-C183BEC88ABF}"/>
    <pc:docChg chg="modSld">
      <pc:chgData name="Dowd, Elliot T" userId="S::edowd6@gatech.edu::758862ee-7fe4-4da8-a944-15880ba1e755" providerId="AD" clId="Web-{4055C169-991E-6F83-FF69-C183BEC88ABF}" dt="2018-10-26T17:51:08.711" v="10" actId="20577"/>
      <pc:docMkLst>
        <pc:docMk/>
      </pc:docMkLst>
      <pc:sldChg chg="modSp">
        <pc:chgData name="Dowd, Elliot T" userId="S::edowd6@gatech.edu::758862ee-7fe4-4da8-a944-15880ba1e755" providerId="AD" clId="Web-{4055C169-991E-6F83-FF69-C183BEC88ABF}" dt="2018-10-26T17:49:17.691" v="4" actId="14100"/>
        <pc:sldMkLst>
          <pc:docMk/>
          <pc:sldMk cId="1613932842" sldId="264"/>
        </pc:sldMkLst>
        <pc:picChg chg="mod">
          <ac:chgData name="Dowd, Elliot T" userId="S::edowd6@gatech.edu::758862ee-7fe4-4da8-a944-15880ba1e755" providerId="AD" clId="Web-{4055C169-991E-6F83-FF69-C183BEC88ABF}" dt="2018-10-26T17:49:17.691" v="4" actId="14100"/>
          <ac:picMkLst>
            <pc:docMk/>
            <pc:sldMk cId="1613932842" sldId="264"/>
            <ac:picMk id="3" creationId="{27430100-6CEA-4C55-BB65-6DE69C7FE3EA}"/>
          </ac:picMkLst>
        </pc:picChg>
      </pc:sldChg>
      <pc:sldChg chg="modSp">
        <pc:chgData name="Dowd, Elliot T" userId="S::edowd6@gatech.edu::758862ee-7fe4-4da8-a944-15880ba1e755" providerId="AD" clId="Web-{4055C169-991E-6F83-FF69-C183BEC88ABF}" dt="2018-10-26T17:51:08.711" v="10" actId="20577"/>
        <pc:sldMkLst>
          <pc:docMk/>
          <pc:sldMk cId="654915874" sldId="266"/>
        </pc:sldMkLst>
        <pc:spChg chg="mod">
          <ac:chgData name="Dowd, Elliot T" userId="S::edowd6@gatech.edu::758862ee-7fe4-4da8-a944-15880ba1e755" providerId="AD" clId="Web-{4055C169-991E-6F83-FF69-C183BEC88ABF}" dt="2018-10-26T17:51:08.711" v="10" actId="20577"/>
          <ac:spMkLst>
            <pc:docMk/>
            <pc:sldMk cId="654915874" sldId="266"/>
            <ac:spMk id="6" creationId="{CB3FF5E6-3D86-47B1-AAA4-EE9D8225DD82}"/>
          </ac:spMkLst>
        </pc:spChg>
      </pc:sldChg>
      <pc:sldChg chg="modSp">
        <pc:chgData name="Dowd, Elliot T" userId="S::edowd6@gatech.edu::758862ee-7fe4-4da8-a944-15880ba1e755" providerId="AD" clId="Web-{4055C169-991E-6F83-FF69-C183BEC88ABF}" dt="2018-10-26T17:47:06.250" v="2" actId="1076"/>
        <pc:sldMkLst>
          <pc:docMk/>
          <pc:sldMk cId="3208262545" sldId="274"/>
        </pc:sldMkLst>
        <pc:picChg chg="mod">
          <ac:chgData name="Dowd, Elliot T" userId="S::edowd6@gatech.edu::758862ee-7fe4-4da8-a944-15880ba1e755" providerId="AD" clId="Web-{4055C169-991E-6F83-FF69-C183BEC88ABF}" dt="2018-10-26T17:47:06.250" v="2" actId="1076"/>
          <ac:picMkLst>
            <pc:docMk/>
            <pc:sldMk cId="3208262545" sldId="274"/>
            <ac:picMk id="5" creationId="{D2088656-04E3-4E1A-9276-FB6C3B014156}"/>
          </ac:picMkLst>
        </pc:picChg>
      </pc:sldChg>
    </pc:docChg>
  </pc:docChgLst>
  <pc:docChgLst>
    <pc:chgData name="Guest User" userId="S::urn:spo:anon#0c7e03cc6a7d131bbde372425e8b1e2f11ae8ae8fd2c881ef990fa1c5a8d2663::" providerId="AD" clId="Web-{F69D179A-4AD6-48A7-8610-042461BB8A07}"/>
    <pc:docChg chg="modSld">
      <pc:chgData name="Guest User" userId="S::urn:spo:anon#0c7e03cc6a7d131bbde372425e8b1e2f11ae8ae8fd2c881ef990fa1c5a8d2663::" providerId="AD" clId="Web-{F69D179A-4AD6-48A7-8610-042461BB8A07}" dt="2018-10-23T00:48:45.377" v="135" actId="1076"/>
      <pc:docMkLst>
        <pc:docMk/>
      </pc:docMkLst>
      <pc:sldChg chg="modSp">
        <pc:chgData name="Guest User" userId="S::urn:spo:anon#0c7e03cc6a7d131bbde372425e8b1e2f11ae8ae8fd2c881ef990fa1c5a8d2663::" providerId="AD" clId="Web-{F69D179A-4AD6-48A7-8610-042461BB8A07}" dt="2018-10-22T23:43:00.352" v="59" actId="1076"/>
        <pc:sldMkLst>
          <pc:docMk/>
          <pc:sldMk cId="3289738735" sldId="263"/>
        </pc:sldMkLst>
        <pc:graphicFrameChg chg="mod modGraphic">
          <ac:chgData name="Guest User" userId="S::urn:spo:anon#0c7e03cc6a7d131bbde372425e8b1e2f11ae8ae8fd2c881ef990fa1c5a8d2663::" providerId="AD" clId="Web-{F69D179A-4AD6-48A7-8610-042461BB8A07}" dt="2018-10-22T23:43:00.352" v="59" actId="1076"/>
          <ac:graphicFrameMkLst>
            <pc:docMk/>
            <pc:sldMk cId="3289738735" sldId="263"/>
            <ac:graphicFrameMk id="8" creationId="{D801DA87-9BD2-4696-B767-01FEDAD51221}"/>
          </ac:graphicFrameMkLst>
        </pc:graphicFrameChg>
      </pc:sldChg>
      <pc:sldChg chg="addSp delSp modSp">
        <pc:chgData name="Guest User" userId="S::urn:spo:anon#0c7e03cc6a7d131bbde372425e8b1e2f11ae8ae8fd2c881ef990fa1c5a8d2663::" providerId="AD" clId="Web-{F69D179A-4AD6-48A7-8610-042461BB8A07}" dt="2018-10-23T00:48:45.377" v="135" actId="1076"/>
        <pc:sldMkLst>
          <pc:docMk/>
          <pc:sldMk cId="3085964054" sldId="269"/>
        </pc:sldMkLst>
        <pc:spChg chg="del mod">
          <ac:chgData name="Guest User" userId="S::urn:spo:anon#0c7e03cc6a7d131bbde372425e8b1e2f11ae8ae8fd2c881ef990fa1c5a8d2663::" providerId="AD" clId="Web-{F69D179A-4AD6-48A7-8610-042461BB8A07}" dt="2018-10-22T23:28:01.505" v="2" actId="1076"/>
          <ac:spMkLst>
            <pc:docMk/>
            <pc:sldMk cId="3085964054" sldId="269"/>
            <ac:spMk id="3" creationId="{00000000-0000-0000-0000-000000000000}"/>
          </ac:spMkLst>
        </pc:spChg>
        <pc:spChg chg="del">
          <ac:chgData name="Guest User" userId="S::urn:spo:anon#0c7e03cc6a7d131bbde372425e8b1e2f11ae8ae8fd2c881ef990fa1c5a8d2663::" providerId="AD" clId="Web-{F69D179A-4AD6-48A7-8610-042461BB8A07}" dt="2018-10-22T23:27:54.974" v="0" actId="1076"/>
          <ac:spMkLst>
            <pc:docMk/>
            <pc:sldMk cId="3085964054" sldId="269"/>
            <ac:spMk id="4" creationId="{00000000-0000-0000-0000-000000000000}"/>
          </ac:spMkLst>
        </pc:spChg>
        <pc:picChg chg="add del mod">
          <ac:chgData name="Guest User" userId="S::urn:spo:anon#0c7e03cc6a7d131bbde372425e8b1e2f11ae8ae8fd2c881ef990fa1c5a8d2663::" providerId="AD" clId="Web-{F69D179A-4AD6-48A7-8610-042461BB8A07}" dt="2018-10-23T00:18:20.245" v="92" actId="1076"/>
          <ac:picMkLst>
            <pc:docMk/>
            <pc:sldMk cId="3085964054" sldId="269"/>
            <ac:picMk id="5" creationId="{02A16DAE-9896-4A5F-820B-D596C8613253}"/>
          </ac:picMkLst>
        </pc:picChg>
        <pc:picChg chg="add del mod">
          <ac:chgData name="Guest User" userId="S::urn:spo:anon#0c7e03cc6a7d131bbde372425e8b1e2f11ae8ae8fd2c881ef990fa1c5a8d2663::" providerId="AD" clId="Web-{F69D179A-4AD6-48A7-8610-042461BB8A07}" dt="2018-10-22T23:39:09.999" v="18" actId="1076"/>
          <ac:picMkLst>
            <pc:docMk/>
            <pc:sldMk cId="3085964054" sldId="269"/>
            <ac:picMk id="7" creationId="{AE063216-D680-45C8-9128-004E66C73DCA}"/>
          </ac:picMkLst>
        </pc:picChg>
        <pc:picChg chg="add del mod">
          <ac:chgData name="Guest User" userId="S::urn:spo:anon#0c7e03cc6a7d131bbde372425e8b1e2f11ae8ae8fd2c881ef990fa1c5a8d2663::" providerId="AD" clId="Web-{F69D179A-4AD6-48A7-8610-042461BB8A07}" dt="2018-10-22T23:40:39.331" v="22" actId="1076"/>
          <ac:picMkLst>
            <pc:docMk/>
            <pc:sldMk cId="3085964054" sldId="269"/>
            <ac:picMk id="9" creationId="{D5B52DF2-6AFA-42C1-9A82-86214D8443BE}"/>
          </ac:picMkLst>
        </pc:picChg>
        <pc:picChg chg="add del mod">
          <ac:chgData name="Guest User" userId="S::urn:spo:anon#0c7e03cc6a7d131bbde372425e8b1e2f11ae8ae8fd2c881ef990fa1c5a8d2663::" providerId="AD" clId="Web-{F69D179A-4AD6-48A7-8610-042461BB8A07}" dt="2018-10-23T00:28:59.347" v="99" actId="1076"/>
          <ac:picMkLst>
            <pc:docMk/>
            <pc:sldMk cId="3085964054" sldId="269"/>
            <ac:picMk id="11" creationId="{F0851582-74FC-4347-BA6E-3557D785EEB3}"/>
          </ac:picMkLst>
        </pc:picChg>
        <pc:picChg chg="add del mod">
          <ac:chgData name="Guest User" userId="S::urn:spo:anon#0c7e03cc6a7d131bbde372425e8b1e2f11ae8ae8fd2c881ef990fa1c5a8d2663::" providerId="AD" clId="Web-{F69D179A-4AD6-48A7-8610-042461BB8A07}" dt="2018-10-23T00:30:23.788" v="107" actId="1076"/>
          <ac:picMkLst>
            <pc:docMk/>
            <pc:sldMk cId="3085964054" sldId="269"/>
            <ac:picMk id="13" creationId="{C0DCEFBE-5F2B-4FAD-8D1A-4DE1A34ECEBA}"/>
          </ac:picMkLst>
        </pc:picChg>
        <pc:picChg chg="add del mod">
          <ac:chgData name="Guest User" userId="S::urn:spo:anon#0c7e03cc6a7d131bbde372425e8b1e2f11ae8ae8fd2c881ef990fa1c5a8d2663::" providerId="AD" clId="Web-{F69D179A-4AD6-48A7-8610-042461BB8A07}" dt="2018-10-23T00:33:08.466" v="115" actId="1076"/>
          <ac:picMkLst>
            <pc:docMk/>
            <pc:sldMk cId="3085964054" sldId="269"/>
            <ac:picMk id="15" creationId="{85E3F20F-6260-4899-85F7-5D422563B62C}"/>
          </ac:picMkLst>
        </pc:picChg>
        <pc:picChg chg="add del mod">
          <ac:chgData name="Guest User" userId="S::urn:spo:anon#0c7e03cc6a7d131bbde372425e8b1e2f11ae8ae8fd2c881ef990fa1c5a8d2663::" providerId="AD" clId="Web-{F69D179A-4AD6-48A7-8610-042461BB8A07}" dt="2018-10-23T00:34:10.156" v="123" actId="1076"/>
          <ac:picMkLst>
            <pc:docMk/>
            <pc:sldMk cId="3085964054" sldId="269"/>
            <ac:picMk id="17" creationId="{B407F330-3323-48C2-A2BB-1547F9F9B9D1}"/>
          </ac:picMkLst>
        </pc:picChg>
        <pc:picChg chg="add del mod">
          <ac:chgData name="Guest User" userId="S::urn:spo:anon#0c7e03cc6a7d131bbde372425e8b1e2f11ae8ae8fd2c881ef990fa1c5a8d2663::" providerId="AD" clId="Web-{F69D179A-4AD6-48A7-8610-042461BB8A07}" dt="2018-10-23T00:48:29.174" v="131" actId="1076"/>
          <ac:picMkLst>
            <pc:docMk/>
            <pc:sldMk cId="3085964054" sldId="269"/>
            <ac:picMk id="19" creationId="{E7658B23-03C2-4EEF-A611-B4E6D3AD59CF}"/>
          </ac:picMkLst>
        </pc:picChg>
        <pc:picChg chg="add mod">
          <ac:chgData name="Guest User" userId="S::urn:spo:anon#0c7e03cc6a7d131bbde372425e8b1e2f11ae8ae8fd2c881ef990fa1c5a8d2663::" providerId="AD" clId="Web-{F69D179A-4AD6-48A7-8610-042461BB8A07}" dt="2018-10-23T00:48:45.377" v="135" actId="1076"/>
          <ac:picMkLst>
            <pc:docMk/>
            <pc:sldMk cId="3085964054" sldId="269"/>
            <ac:picMk id="21" creationId="{0D20A33A-BBFF-47F7-A233-18CDD2C6E965}"/>
          </ac:picMkLst>
        </pc:picChg>
      </pc:sldChg>
      <pc:sldChg chg="modSp">
        <pc:chgData name="Guest User" userId="S::urn:spo:anon#0c7e03cc6a7d131bbde372425e8b1e2f11ae8ae8fd2c881ef990fa1c5a8d2663::" providerId="AD" clId="Web-{F69D179A-4AD6-48A7-8610-042461BB8A07}" dt="2018-10-22T23:44:33.199" v="89" actId="1076"/>
        <pc:sldMkLst>
          <pc:docMk/>
          <pc:sldMk cId="3669195669" sldId="278"/>
        </pc:sldMkLst>
        <pc:spChg chg="mod">
          <ac:chgData name="Guest User" userId="S::urn:spo:anon#0c7e03cc6a7d131bbde372425e8b1e2f11ae8ae8fd2c881ef990fa1c5a8d2663::" providerId="AD" clId="Web-{F69D179A-4AD6-48A7-8610-042461BB8A07}" dt="2018-10-22T23:44:05.182" v="79" actId="20577"/>
          <ac:spMkLst>
            <pc:docMk/>
            <pc:sldMk cId="3669195669" sldId="278"/>
            <ac:spMk id="3" creationId="{E0ACC366-2E80-40B7-90CA-196F1D6A2FF6}"/>
          </ac:spMkLst>
        </pc:spChg>
        <pc:spChg chg="mod">
          <ac:chgData name="Guest User" userId="S::urn:spo:anon#0c7e03cc6a7d131bbde372425e8b1e2f11ae8ae8fd2c881ef990fa1c5a8d2663::" providerId="AD" clId="Web-{F69D179A-4AD6-48A7-8610-042461BB8A07}" dt="2018-10-22T23:44:33.199" v="89" actId="1076"/>
          <ac:spMkLst>
            <pc:docMk/>
            <pc:sldMk cId="3669195669" sldId="278"/>
            <ac:spMk id="4" creationId="{9E511266-18FF-4844-82E6-81732EB9F0CC}"/>
          </ac:spMkLst>
        </pc:spChg>
        <pc:graphicFrameChg chg="mod modGraphic">
          <ac:chgData name="Guest User" userId="S::urn:spo:anon#0c7e03cc6a7d131bbde372425e8b1e2f11ae8ae8fd2c881ef990fa1c5a8d2663::" providerId="AD" clId="Web-{F69D179A-4AD6-48A7-8610-042461BB8A07}" dt="2018-10-22T23:43:38.760" v="77" actId="1076"/>
          <ac:graphicFrameMkLst>
            <pc:docMk/>
            <pc:sldMk cId="3669195669" sldId="278"/>
            <ac:graphicFrameMk id="7" creationId="{1FB34079-E5A8-458A-824A-26F30A5BBEF1}"/>
          </ac:graphicFrameMkLst>
        </pc:graphicFrameChg>
      </pc:sldChg>
    </pc:docChg>
  </pc:docChgLst>
  <pc:docChgLst>
    <pc:chgData name="Guest User" userId="S::urn:spo:anon#0c7e03cc6a7d131bbde372425e8b1e2f11ae8ae8fd2c881ef990fa1c5a8d2663::" providerId="AD" clId="Web-{AFFAC190-F881-6551-DC7F-BE1462919ABE}"/>
    <pc:docChg chg="addSld delSld modSld modSection">
      <pc:chgData name="Guest User" userId="S::urn:spo:anon#0c7e03cc6a7d131bbde372425e8b1e2f11ae8ae8fd2c881ef990fa1c5a8d2663::" providerId="AD" clId="Web-{AFFAC190-F881-6551-DC7F-BE1462919ABE}" dt="2018-10-20T19:21:03.661" v="890" actId="20577"/>
      <pc:docMkLst>
        <pc:docMk/>
      </pc:docMkLst>
      <pc:sldChg chg="addSp modSp">
        <pc:chgData name="Guest User" userId="S::urn:spo:anon#0c7e03cc6a7d131bbde372425e8b1e2f11ae8ae8fd2c881ef990fa1c5a8d2663::" providerId="AD" clId="Web-{AFFAC190-F881-6551-DC7F-BE1462919ABE}" dt="2018-10-20T19:08:59.230" v="481" actId="20577"/>
        <pc:sldMkLst>
          <pc:docMk/>
          <pc:sldMk cId="3113582893" sldId="262"/>
        </pc:sldMkLst>
        <pc:spChg chg="add">
          <ac:chgData name="Guest User" userId="S::urn:spo:anon#0c7e03cc6a7d131bbde372425e8b1e2f11ae8ae8fd2c881ef990fa1c5a8d2663::" providerId="AD" clId="Web-{AFFAC190-F881-6551-DC7F-BE1462919ABE}" dt="2018-10-20T19:05:12.176" v="443" actId="20577"/>
          <ac:spMkLst>
            <pc:docMk/>
            <pc:sldMk cId="3113582893" sldId="262"/>
            <ac:spMk id="2" creationId="{515A2A30-3691-4B3B-8F95-2D5B525F136C}"/>
          </ac:spMkLst>
        </pc:spChg>
        <pc:spChg chg="mod">
          <ac:chgData name="Guest User" userId="S::urn:spo:anon#0c7e03cc6a7d131bbde372425e8b1e2f11ae8ae8fd2c881ef990fa1c5a8d2663::" providerId="AD" clId="Web-{AFFAC190-F881-6551-DC7F-BE1462919ABE}" dt="2018-10-20T19:08:59.230" v="481" actId="20577"/>
          <ac:spMkLst>
            <pc:docMk/>
            <pc:sldMk cId="3113582893" sldId="262"/>
            <ac:spMk id="6" creationId="{CB3FF5E6-3D86-47B1-AAA4-EE9D8225DD82}"/>
          </ac:spMkLst>
        </pc:spChg>
      </pc:sldChg>
      <pc:sldChg chg="addSp modSp">
        <pc:chgData name="Guest User" userId="S::urn:spo:anon#0c7e03cc6a7d131bbde372425e8b1e2f11ae8ae8fd2c881ef990fa1c5a8d2663::" providerId="AD" clId="Web-{AFFAC190-F881-6551-DC7F-BE1462919ABE}" dt="2018-10-20T19:03:57.111" v="375" actId="20577"/>
        <pc:sldMkLst>
          <pc:docMk/>
          <pc:sldMk cId="1613932842" sldId="264"/>
        </pc:sldMkLst>
        <pc:spChg chg="add mod">
          <ac:chgData name="Guest User" userId="S::urn:spo:anon#0c7e03cc6a7d131bbde372425e8b1e2f11ae8ae8fd2c881ef990fa1c5a8d2663::" providerId="AD" clId="Web-{AFFAC190-F881-6551-DC7F-BE1462919ABE}" dt="2018-10-20T18:53:14.811" v="118" actId="20577"/>
          <ac:spMkLst>
            <pc:docMk/>
            <pc:sldMk cId="1613932842" sldId="264"/>
            <ac:spMk id="2" creationId="{68910032-BAD8-4695-8BA4-395D639E1A23}"/>
          </ac:spMkLst>
        </pc:spChg>
        <pc:spChg chg="mod">
          <ac:chgData name="Guest User" userId="S::urn:spo:anon#0c7e03cc6a7d131bbde372425e8b1e2f11ae8ae8fd2c881ef990fa1c5a8d2663::" providerId="AD" clId="Web-{AFFAC190-F881-6551-DC7F-BE1462919ABE}" dt="2018-10-20T19:03:57.111" v="375" actId="20577"/>
          <ac:spMkLst>
            <pc:docMk/>
            <pc:sldMk cId="1613932842" sldId="264"/>
            <ac:spMk id="6" creationId="{CB3FF5E6-3D86-47B1-AAA4-EE9D8225DD82}"/>
          </ac:spMkLst>
        </pc:spChg>
      </pc:sldChg>
      <pc:sldChg chg="addSp delSp modSp add replId">
        <pc:chgData name="Guest User" userId="S::urn:spo:anon#0c7e03cc6a7d131bbde372425e8b1e2f11ae8ae8fd2c881ef990fa1c5a8d2663::" providerId="AD" clId="Web-{AFFAC190-F881-6551-DC7F-BE1462919ABE}" dt="2018-10-20T19:14:26.099" v="640" actId="20577"/>
        <pc:sldMkLst>
          <pc:docMk/>
          <pc:sldMk cId="2732649128" sldId="270"/>
        </pc:sldMkLst>
        <pc:spChg chg="del mod">
          <ac:chgData name="Guest User" userId="S::urn:spo:anon#0c7e03cc6a7d131bbde372425e8b1e2f11ae8ae8fd2c881ef990fa1c5a8d2663::" providerId="AD" clId="Web-{AFFAC190-F881-6551-DC7F-BE1462919ABE}" dt="2018-10-20T18:53:39.452" v="127" actId="20577"/>
          <ac:spMkLst>
            <pc:docMk/>
            <pc:sldMk cId="2732649128" sldId="270"/>
            <ac:spMk id="2" creationId="{68910032-BAD8-4695-8BA4-395D639E1A23}"/>
          </ac:spMkLst>
        </pc:spChg>
        <pc:spChg chg="add del mod">
          <ac:chgData name="Guest User" userId="S::urn:spo:anon#0c7e03cc6a7d131bbde372425e8b1e2f11ae8ae8fd2c881ef990fa1c5a8d2663::" providerId="AD" clId="Web-{AFFAC190-F881-6551-DC7F-BE1462919ABE}" dt="2018-10-20T19:12:15.830" v="567" actId="20577"/>
          <ac:spMkLst>
            <pc:docMk/>
            <pc:sldMk cId="2732649128" sldId="270"/>
            <ac:spMk id="3" creationId="{2CB2CEE2-9848-4F22-BFBD-49931B8F498A}"/>
          </ac:spMkLst>
        </pc:spChg>
        <pc:spChg chg="add mod">
          <ac:chgData name="Guest User" userId="S::urn:spo:anon#0c7e03cc6a7d131bbde372425e8b1e2f11ae8ae8fd2c881ef990fa1c5a8d2663::" providerId="AD" clId="Web-{AFFAC190-F881-6551-DC7F-BE1462919ABE}" dt="2018-10-20T19:14:26.099" v="640" actId="20577"/>
          <ac:spMkLst>
            <pc:docMk/>
            <pc:sldMk cId="2732649128" sldId="270"/>
            <ac:spMk id="4" creationId="{49D547A4-3F7A-4967-BA04-29E7BF2F3D4C}"/>
          </ac:spMkLst>
        </pc:spChg>
        <pc:spChg chg="mod">
          <ac:chgData name="Guest User" userId="S::urn:spo:anon#0c7e03cc6a7d131bbde372425e8b1e2f11ae8ae8fd2c881ef990fa1c5a8d2663::" providerId="AD" clId="Web-{AFFAC190-F881-6551-DC7F-BE1462919ABE}" dt="2018-10-20T19:14:03.614" v="619" actId="20577"/>
          <ac:spMkLst>
            <pc:docMk/>
            <pc:sldMk cId="2732649128" sldId="270"/>
            <ac:spMk id="6" creationId="{CB3FF5E6-3D86-47B1-AAA4-EE9D8225DD82}"/>
          </ac:spMkLst>
        </pc:spChg>
      </pc:sldChg>
      <pc:sldChg chg="modSp add replId">
        <pc:chgData name="Guest User" userId="S::urn:spo:anon#0c7e03cc6a7d131bbde372425e8b1e2f11ae8ae8fd2c881ef990fa1c5a8d2663::" providerId="AD" clId="Web-{AFFAC190-F881-6551-DC7F-BE1462919ABE}" dt="2018-10-20T19:13:19.863" v="593" actId="20577"/>
        <pc:sldMkLst>
          <pc:docMk/>
          <pc:sldMk cId="3487261714" sldId="271"/>
        </pc:sldMkLst>
        <pc:spChg chg="mod">
          <ac:chgData name="Guest User" userId="S::urn:spo:anon#0c7e03cc6a7d131bbde372425e8b1e2f11ae8ae8fd2c881ef990fa1c5a8d2663::" providerId="AD" clId="Web-{AFFAC190-F881-6551-DC7F-BE1462919ABE}" dt="2018-10-20T19:13:19.863" v="593" actId="20577"/>
          <ac:spMkLst>
            <pc:docMk/>
            <pc:sldMk cId="3487261714" sldId="271"/>
            <ac:spMk id="6" creationId="{CB3FF5E6-3D86-47B1-AAA4-EE9D8225DD82}"/>
          </ac:spMkLst>
        </pc:spChg>
      </pc:sldChg>
      <pc:sldChg chg="modSp add replId">
        <pc:chgData name="Guest User" userId="S::urn:spo:anon#0c7e03cc6a7d131bbde372425e8b1e2f11ae8ae8fd2c881ef990fa1c5a8d2663::" providerId="AD" clId="Web-{AFFAC190-F881-6551-DC7F-BE1462919ABE}" dt="2018-10-20T19:17:03.432" v="737" actId="20577"/>
        <pc:sldMkLst>
          <pc:docMk/>
          <pc:sldMk cId="3653464817" sldId="272"/>
        </pc:sldMkLst>
        <pc:spChg chg="mod">
          <ac:chgData name="Guest User" userId="S::urn:spo:anon#0c7e03cc6a7d131bbde372425e8b1e2f11ae8ae8fd2c881ef990fa1c5a8d2663::" providerId="AD" clId="Web-{AFFAC190-F881-6551-DC7F-BE1462919ABE}" dt="2018-10-20T19:14:59.381" v="645" actId="20577"/>
          <ac:spMkLst>
            <pc:docMk/>
            <pc:sldMk cId="3653464817" sldId="272"/>
            <ac:spMk id="2" creationId="{515A2A30-3691-4B3B-8F95-2D5B525F136C}"/>
          </ac:spMkLst>
        </pc:spChg>
        <pc:spChg chg="mod">
          <ac:chgData name="Guest User" userId="S::urn:spo:anon#0c7e03cc6a7d131bbde372425e8b1e2f11ae8ae8fd2c881ef990fa1c5a8d2663::" providerId="AD" clId="Web-{AFFAC190-F881-6551-DC7F-BE1462919ABE}" dt="2018-10-20T19:17:03.432" v="737" actId="20577"/>
          <ac:spMkLst>
            <pc:docMk/>
            <pc:sldMk cId="3653464817" sldId="272"/>
            <ac:spMk id="6" creationId="{CB3FF5E6-3D86-47B1-AAA4-EE9D8225DD82}"/>
          </ac:spMkLst>
        </pc:spChg>
      </pc:sldChg>
      <pc:sldChg chg="delSp modSp add replId">
        <pc:chgData name="Guest User" userId="S::urn:spo:anon#0c7e03cc6a7d131bbde372425e8b1e2f11ae8ae8fd2c881ef990fa1c5a8d2663::" providerId="AD" clId="Web-{AFFAC190-F881-6551-DC7F-BE1462919ABE}" dt="2018-10-20T19:21:03.661" v="890" actId="20577"/>
        <pc:sldMkLst>
          <pc:docMk/>
          <pc:sldMk cId="3167418410" sldId="273"/>
        </pc:sldMkLst>
        <pc:spChg chg="del">
          <ac:chgData name="Guest User" userId="S::urn:spo:anon#0c7e03cc6a7d131bbde372425e8b1e2f11ae8ae8fd2c881ef990fa1c5a8d2663::" providerId="AD" clId="Web-{AFFAC190-F881-6551-DC7F-BE1462919ABE}" dt="2018-10-20T19:17:58.093" v="739" actId="20577"/>
          <ac:spMkLst>
            <pc:docMk/>
            <pc:sldMk cId="3167418410" sldId="273"/>
            <ac:spMk id="2" creationId="{515A2A30-3691-4B3B-8F95-2D5B525F136C}"/>
          </ac:spMkLst>
        </pc:spChg>
        <pc:spChg chg="mod">
          <ac:chgData name="Guest User" userId="S::urn:spo:anon#0c7e03cc6a7d131bbde372425e8b1e2f11ae8ae8fd2c881ef990fa1c5a8d2663::" providerId="AD" clId="Web-{AFFAC190-F881-6551-DC7F-BE1462919ABE}" dt="2018-10-20T19:21:03.661" v="890" actId="20577"/>
          <ac:spMkLst>
            <pc:docMk/>
            <pc:sldMk cId="3167418410" sldId="273"/>
            <ac:spMk id="6" creationId="{CB3FF5E6-3D86-47B1-AAA4-EE9D8225DD82}"/>
          </ac:spMkLst>
        </pc:spChg>
      </pc:sldChg>
    </pc:docChg>
  </pc:docChgLst>
  <pc:docChgLst>
    <pc:chgData name="Guest User" userId="S::urn:spo:anon#0c7e03cc6a7d131bbde372425e8b1e2f11ae8ae8fd2c881ef990fa1c5a8d2663::" providerId="AD" clId="Web-{6792D524-81BC-6BBF-B685-3A5223721948}"/>
    <pc:docChg chg="modSld">
      <pc:chgData name="Guest User" userId="S::urn:spo:anon#0c7e03cc6a7d131bbde372425e8b1e2f11ae8ae8fd2c881ef990fa1c5a8d2663::" providerId="AD" clId="Web-{6792D524-81BC-6BBF-B685-3A5223721948}" dt="2018-10-22T22:52:40.624" v="3" actId="20577"/>
      <pc:docMkLst>
        <pc:docMk/>
      </pc:docMkLst>
      <pc:sldChg chg="modSp">
        <pc:chgData name="Guest User" userId="S::urn:spo:anon#0c7e03cc6a7d131bbde372425e8b1e2f11ae8ae8fd2c881ef990fa1c5a8d2663::" providerId="AD" clId="Web-{6792D524-81BC-6BBF-B685-3A5223721948}" dt="2018-10-22T22:52:40.624" v="3" actId="20577"/>
        <pc:sldMkLst>
          <pc:docMk/>
          <pc:sldMk cId="3487261714" sldId="271"/>
        </pc:sldMkLst>
        <pc:spChg chg="mod">
          <ac:chgData name="Guest User" userId="S::urn:spo:anon#0c7e03cc6a7d131bbde372425e8b1e2f11ae8ae8fd2c881ef990fa1c5a8d2663::" providerId="AD" clId="Web-{6792D524-81BC-6BBF-B685-3A5223721948}" dt="2018-10-22T22:52:40.624" v="3" actId="20577"/>
          <ac:spMkLst>
            <pc:docMk/>
            <pc:sldMk cId="3487261714" sldId="271"/>
            <ac:spMk id="6" creationId="{CB3FF5E6-3D86-47B1-AAA4-EE9D8225DD82}"/>
          </ac:spMkLst>
        </pc:spChg>
      </pc:sldChg>
    </pc:docChg>
  </pc:docChgLst>
  <pc:docChgLst>
    <pc:chgData name="Dowd, Elliot T" userId="S::edowd6@gatech.edu::758862ee-7fe4-4da8-a944-15880ba1e755" providerId="AD" clId="Web-{BAA0FEE3-8917-BDF6-8E1C-FB9281D87D1F}"/>
    <pc:docChg chg="modSld">
      <pc:chgData name="Dowd, Elliot T" userId="S::edowd6@gatech.edu::758862ee-7fe4-4da8-a944-15880ba1e755" providerId="AD" clId="Web-{BAA0FEE3-8917-BDF6-8E1C-FB9281D87D1F}" dt="2018-10-26T03:54:06.031" v="14" actId="1076"/>
      <pc:docMkLst>
        <pc:docMk/>
      </pc:docMkLst>
      <pc:sldChg chg="addSp delSp modSp">
        <pc:chgData name="Dowd, Elliot T" userId="S::edowd6@gatech.edu::758862ee-7fe4-4da8-a944-15880ba1e755" providerId="AD" clId="Web-{BAA0FEE3-8917-BDF6-8E1C-FB9281D87D1F}" dt="2018-10-26T03:54:06.031" v="14" actId="1076"/>
        <pc:sldMkLst>
          <pc:docMk/>
          <pc:sldMk cId="3208262545" sldId="274"/>
        </pc:sldMkLst>
        <pc:spChg chg="add del mod">
          <ac:chgData name="Dowd, Elliot T" userId="S::edowd6@gatech.edu::758862ee-7fe4-4da8-a944-15880ba1e755" providerId="AD" clId="Web-{BAA0FEE3-8917-BDF6-8E1C-FB9281D87D1F}" dt="2018-10-26T03:21:17.852" v="1" actId="1076"/>
          <ac:spMkLst>
            <pc:docMk/>
            <pc:sldMk cId="3208262545" sldId="274"/>
            <ac:spMk id="4" creationId="{3F33F347-AB4B-4734-B93A-98A417E1352F}"/>
          </ac:spMkLst>
        </pc:spChg>
        <pc:spChg chg="add del mod">
          <ac:chgData name="Dowd, Elliot T" userId="S::edowd6@gatech.edu::758862ee-7fe4-4da8-a944-15880ba1e755" providerId="AD" clId="Web-{BAA0FEE3-8917-BDF6-8E1C-FB9281D87D1F}" dt="2018-10-26T03:53:51.172" v="7" actId="1076"/>
          <ac:spMkLst>
            <pc:docMk/>
            <pc:sldMk cId="3208262545" sldId="274"/>
            <ac:spMk id="4" creationId="{E51BB6E6-09A3-41D5-8F36-DCB6DF6D76DD}"/>
          </ac:spMkLst>
        </pc:spChg>
        <pc:picChg chg="add mod ord">
          <ac:chgData name="Dowd, Elliot T" userId="S::edowd6@gatech.edu::758862ee-7fe4-4da8-a944-15880ba1e755" providerId="AD" clId="Web-{BAA0FEE3-8917-BDF6-8E1C-FB9281D87D1F}" dt="2018-10-26T03:54:06.031" v="14" actId="1076"/>
          <ac:picMkLst>
            <pc:docMk/>
            <pc:sldMk cId="3208262545" sldId="274"/>
            <ac:picMk id="5" creationId="{D2088656-04E3-4E1A-9276-FB6C3B014156}"/>
          </ac:picMkLst>
        </pc:picChg>
        <pc:picChg chg="del">
          <ac:chgData name="Dowd, Elliot T" userId="S::edowd6@gatech.edu::758862ee-7fe4-4da8-a944-15880ba1e755" providerId="AD" clId="Web-{BAA0FEE3-8917-BDF6-8E1C-FB9281D87D1F}" dt="2018-10-26T03:21:12.321" v="0" actId="1076"/>
          <ac:picMkLst>
            <pc:docMk/>
            <pc:sldMk cId="3208262545" sldId="274"/>
            <ac:picMk id="5" creationId="{FFA41A9C-CB81-411B-81D8-159F347D898C}"/>
          </ac:picMkLst>
        </pc:picChg>
        <pc:picChg chg="add del mod ord">
          <ac:chgData name="Dowd, Elliot T" userId="S::edowd6@gatech.edu::758862ee-7fe4-4da8-a944-15880ba1e755" providerId="AD" clId="Web-{BAA0FEE3-8917-BDF6-8E1C-FB9281D87D1F}" dt="2018-10-26T03:53:51.094" v="6" actId="1076"/>
          <ac:picMkLst>
            <pc:docMk/>
            <pc:sldMk cId="3208262545" sldId="274"/>
            <ac:picMk id="6" creationId="{9B7BAA5C-9AC7-4C77-AA50-7A9E9BFD781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2_26198F6A.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Team Breakdown</c:v>
                </c:pt>
              </c:strCache>
            </c:strRef>
          </c:tx>
          <c:dPt>
            <c:idx val="0"/>
            <c:bubble3D val="0"/>
            <c:spPr>
              <a:solidFill>
                <a:schemeClr val="dk1">
                  <a:tint val="8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EDB-485F-9E04-ACE29A2F64C0}"/>
              </c:ext>
            </c:extLst>
          </c:dPt>
          <c:dPt>
            <c:idx val="1"/>
            <c:bubble3D val="0"/>
            <c:spPr>
              <a:solidFill>
                <a:schemeClr val="dk1">
                  <a:tint val="5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AEDB-485F-9E04-ACE29A2F64C0}"/>
              </c:ext>
            </c:extLst>
          </c:dPt>
          <c:dPt>
            <c:idx val="2"/>
            <c:bubble3D val="0"/>
            <c:spPr>
              <a:solidFill>
                <a:schemeClr val="dk1">
                  <a:tint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AEDB-485F-9E04-ACE29A2F64C0}"/>
              </c:ext>
            </c:extLst>
          </c:dPt>
          <c:dPt>
            <c:idx val="3"/>
            <c:bubble3D val="0"/>
            <c:spPr>
              <a:solidFill>
                <a:schemeClr val="dk1">
                  <a:tint val="985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EDB-485F-9E04-ACE29A2F64C0}"/>
              </c:ext>
            </c:extLst>
          </c:dPt>
          <c:dLbls>
            <c:dLbl>
              <c:idx val="0"/>
              <c:layout>
                <c:manualLayout>
                  <c:x val="-1.4238258761854559E-2"/>
                  <c:y val="4.6080199705054496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fld id="{9D01E967-0CF7-4D4C-8020-12C97D1E1D1D}" type="CATEGORYNAME">
                      <a:rPr lang="en-US"/>
                      <a:pPr>
                        <a:defRPr/>
                      </a:pPr>
                      <a:t>[CATEGORY NAME]</a:t>
                    </a:fld>
                    <a:r>
                      <a:rPr lang="en-US" baseline="0"/>
                      <a:t>, </a:t>
                    </a:r>
                  </a:p>
                  <a:p>
                    <a:pPr>
                      <a:defRPr/>
                    </a:pPr>
                    <a:fld id="{B069A409-78DD-4FBC-A3BC-13C72DCD88CA}" type="VALUE">
                      <a:rPr lang="en-US" baseline="0" smtClean="0"/>
                      <a:pPr>
                        <a:defRPr/>
                      </a:pPr>
                      <a:t>[VALUE]</a:t>
                    </a:fld>
                    <a:r>
                      <a:rPr lang="en-US" baseline="0"/>
                      <a:t> Students</a:t>
                    </a: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3728058226630477"/>
                      <c:h val="0.18160718705980911"/>
                    </c:manualLayout>
                  </c15:layout>
                  <c15:dlblFieldTable/>
                  <c15:showDataLabelsRange val="0"/>
                </c:ext>
                <c:ext xmlns:c16="http://schemas.microsoft.com/office/drawing/2014/chart" uri="{C3380CC4-5D6E-409C-BE32-E72D297353CC}">
                  <c16:uniqueId val="{00000003-AEDB-485F-9E04-ACE29A2F64C0}"/>
                </c:ext>
              </c:extLst>
            </c:dLbl>
            <c:dLbl>
              <c:idx val="1"/>
              <c:layout>
                <c:manualLayout>
                  <c:x val="-8.7010576168843188E-17"/>
                  <c:y val="-2.0479887182125237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fld id="{1F5BACA9-30E7-4ACD-9692-9B553D3B8C19}" type="CATEGORYNAME">
                      <a:rPr lang="en-US"/>
                      <a:pPr>
                        <a:defRPr>
                          <a:solidFill>
                            <a:schemeClr val="dk1">
                              <a:tint val="88500"/>
                            </a:schemeClr>
                          </a:solidFill>
                        </a:defRPr>
                      </a:pPr>
                      <a:t>[CATEGORY NAME]</a:t>
                    </a:fld>
                    <a:r>
                      <a:rPr lang="en-US" baseline="0"/>
                      <a:t>, </a:t>
                    </a:r>
                    <a:fld id="{D06B74BA-EE78-43AA-BDE7-7B93351349F3}" type="VALUE">
                      <a:rPr lang="en-US" baseline="0" smtClean="0"/>
                      <a:pPr>
                        <a:defRPr>
                          <a:solidFill>
                            <a:schemeClr val="dk1">
                              <a:tint val="88500"/>
                            </a:schemeClr>
                          </a:solidFill>
                        </a:defRPr>
                      </a:pPr>
                      <a:t>[VALUE]</a:t>
                    </a:fld>
                    <a:r>
                      <a:rPr lang="en-US" baseline="0"/>
                      <a:t> Students</a:t>
                    </a: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735051790264843"/>
                      <c:h val="0.26473094888121462"/>
                    </c:manualLayout>
                  </c15:layout>
                  <c15:dlblFieldTable/>
                  <c15:showDataLabelsRange val="0"/>
                </c:ext>
                <c:ext xmlns:c16="http://schemas.microsoft.com/office/drawing/2014/chart" uri="{C3380CC4-5D6E-409C-BE32-E72D297353CC}">
                  <c16:uniqueId val="{00000004-AEDB-485F-9E04-ACE29A2F64C0}"/>
                </c:ext>
              </c:extLst>
            </c:dLbl>
            <c:dLbl>
              <c:idx val="2"/>
              <c:layout>
                <c:manualLayout>
                  <c:x val="2.1357388142781708E-2"/>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r>
                      <a:rPr lang="en-US" err="1"/>
                      <a:t>AeroStructures</a:t>
                    </a:r>
                    <a:r>
                      <a:rPr lang="en-US"/>
                      <a:t>, </a:t>
                    </a:r>
                  </a:p>
                  <a:p>
                    <a:pPr>
                      <a:defRPr>
                        <a:solidFill>
                          <a:schemeClr val="dk1">
                            <a:tint val="88500"/>
                          </a:schemeClr>
                        </a:solidFill>
                      </a:defRPr>
                    </a:pPr>
                    <a:r>
                      <a:rPr lang="en-US"/>
                      <a:t>9 Students</a:t>
                    </a: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33486842224545865"/>
                      <c:h val="0.20001882659683062"/>
                    </c:manualLayout>
                  </c15:layout>
                </c:ext>
                <c:ext xmlns:c16="http://schemas.microsoft.com/office/drawing/2014/chart" uri="{C3380CC4-5D6E-409C-BE32-E72D297353CC}">
                  <c16:uniqueId val="{00000002-AEDB-485F-9E04-ACE29A2F64C0}"/>
                </c:ext>
              </c:extLst>
            </c:dLbl>
            <c:dLbl>
              <c:idx val="3"/>
              <c:layout>
                <c:manualLayout>
                  <c:x val="9.4921725079029594E-3"/>
                  <c:y val="2.5600110947252435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fld id="{0947AB31-A7CE-4249-B7F2-8582A067FEB3}" type="CATEGORYNAME">
                      <a:rPr lang="en-US"/>
                      <a:pPr>
                        <a:defRPr>
                          <a:solidFill>
                            <a:schemeClr val="dk1">
                              <a:tint val="88500"/>
                            </a:schemeClr>
                          </a:solidFill>
                        </a:defRPr>
                      </a:pPr>
                      <a:t>[CATEGORY NAME]</a:t>
                    </a:fld>
                    <a:r>
                      <a:rPr lang="en-US" baseline="0"/>
                      <a:t>, </a:t>
                    </a:r>
                  </a:p>
                  <a:p>
                    <a:pPr>
                      <a:defRPr>
                        <a:solidFill>
                          <a:schemeClr val="dk1">
                            <a:tint val="88500"/>
                          </a:schemeClr>
                        </a:solidFill>
                      </a:defRPr>
                    </a:pPr>
                    <a:fld id="{F08D428E-DC31-4286-912C-FA19E570059E}" type="VALUE">
                      <a:rPr lang="en-US" baseline="0" smtClean="0"/>
                      <a:pPr>
                        <a:defRPr>
                          <a:solidFill>
                            <a:schemeClr val="dk1">
                              <a:tint val="88500"/>
                            </a:schemeClr>
                          </a:solidFill>
                        </a:defRPr>
                      </a:pPr>
                      <a:t>[VALUE]</a:t>
                    </a:fld>
                    <a:r>
                      <a:rPr lang="en-US" baseline="0"/>
                      <a:t> Students</a:t>
                    </a: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dk1">
                          <a:tint val="885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24773045565462265"/>
                      <c:h val="0.20001882659683062"/>
                    </c:manualLayout>
                  </c15:layout>
                  <c15:dlblFieldTable/>
                  <c15:showDataLabelsRange val="0"/>
                </c:ext>
                <c:ext xmlns:c16="http://schemas.microsoft.com/office/drawing/2014/chart" uri="{C3380CC4-5D6E-409C-BE32-E72D297353CC}">
                  <c16:uniqueId val="{00000001-AEDB-485F-9E04-ACE29A2F64C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Officers</c:v>
                </c:pt>
                <c:pt idx="1">
                  <c:v>Vehicle Dynamics</c:v>
                </c:pt>
                <c:pt idx="2">
                  <c:v>AeroStructures</c:v>
                </c:pt>
                <c:pt idx="3">
                  <c:v>Electronics</c:v>
                </c:pt>
              </c:strCache>
            </c:strRef>
          </c:cat>
          <c:val>
            <c:numRef>
              <c:f>Sheet1!$B$2:$B$5</c:f>
              <c:numCache>
                <c:formatCode>General</c:formatCode>
                <c:ptCount val="4"/>
                <c:pt idx="0">
                  <c:v>6</c:v>
                </c:pt>
                <c:pt idx="1">
                  <c:v>13</c:v>
                </c:pt>
                <c:pt idx="2">
                  <c:v>9</c:v>
                </c:pt>
                <c:pt idx="3">
                  <c:v>14</c:v>
                </c:pt>
              </c:numCache>
            </c:numRef>
          </c:val>
          <c:extLst>
            <c:ext xmlns:c16="http://schemas.microsoft.com/office/drawing/2014/chart" uri="{C3380CC4-5D6E-409C-BE32-E72D297353CC}">
              <c16:uniqueId val="{00000000-AEDB-485F-9E04-ACE29A2F64C0}"/>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DDE60-FDAD-44D3-A905-759CAEA4A3A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US"/>
        </a:p>
      </dgm:t>
    </dgm:pt>
    <dgm:pt modelId="{46427C11-6A6B-4CD0-9253-4CD0DA4A7675}">
      <dgm:prSet phldrT="[Text]"/>
      <dgm:spPr>
        <a:solidFill>
          <a:schemeClr val="tx1"/>
        </a:solidFill>
      </dgm:spPr>
      <dgm:t>
        <a:bodyPr/>
        <a:lstStyle/>
        <a:p>
          <a:r>
            <a:rPr lang="en-US"/>
            <a:t>President</a:t>
          </a:r>
        </a:p>
      </dgm:t>
    </dgm:pt>
    <dgm:pt modelId="{C7796468-AD5F-4628-BA4E-FFF0ADB123BC}" type="parTrans" cxnId="{9181A7BA-E09D-4D8A-A968-36E88828476C}">
      <dgm:prSet/>
      <dgm:spPr/>
      <dgm:t>
        <a:bodyPr/>
        <a:lstStyle/>
        <a:p>
          <a:endParaRPr lang="en-US"/>
        </a:p>
      </dgm:t>
    </dgm:pt>
    <dgm:pt modelId="{DFF0D799-FAC2-4D06-976C-A9073E321341}" type="sibTrans" cxnId="{9181A7BA-E09D-4D8A-A968-36E88828476C}">
      <dgm:prSet/>
      <dgm:spPr/>
      <dgm:t>
        <a:bodyPr/>
        <a:lstStyle/>
        <a:p>
          <a:endParaRPr lang="en-US"/>
        </a:p>
      </dgm:t>
    </dgm:pt>
    <dgm:pt modelId="{D8D4DB63-4A02-4593-96E3-0FB47B5D341E}">
      <dgm:prSet phldrT="[Text]"/>
      <dgm:spPr>
        <a:solidFill>
          <a:schemeClr val="tx1"/>
        </a:solidFill>
      </dgm:spPr>
      <dgm:t>
        <a:bodyPr/>
        <a:lstStyle/>
        <a:p>
          <a:r>
            <a:rPr lang="en-US"/>
            <a:t>Vehicle Dynamics Lead</a:t>
          </a:r>
        </a:p>
      </dgm:t>
    </dgm:pt>
    <dgm:pt modelId="{49247CE3-223E-402D-838F-A067F15A4EC8}" type="parTrans" cxnId="{09B0A801-5855-415F-B6D7-9D1E2FD25E4B}">
      <dgm:prSet/>
      <dgm:spPr/>
      <dgm:t>
        <a:bodyPr/>
        <a:lstStyle/>
        <a:p>
          <a:endParaRPr lang="en-US"/>
        </a:p>
      </dgm:t>
    </dgm:pt>
    <dgm:pt modelId="{84E2CC85-072E-4D47-A611-CD22CEB95FB0}" type="sibTrans" cxnId="{09B0A801-5855-415F-B6D7-9D1E2FD25E4B}">
      <dgm:prSet/>
      <dgm:spPr/>
      <dgm:t>
        <a:bodyPr/>
        <a:lstStyle/>
        <a:p>
          <a:endParaRPr lang="en-US"/>
        </a:p>
      </dgm:t>
    </dgm:pt>
    <dgm:pt modelId="{5A05A627-5973-4652-AA68-7E73D98C2824}">
      <dgm:prSet phldrT="[Text]"/>
      <dgm:spPr>
        <a:solidFill>
          <a:schemeClr val="tx1"/>
        </a:solidFill>
      </dgm:spPr>
      <dgm:t>
        <a:bodyPr/>
        <a:lstStyle/>
        <a:p>
          <a:r>
            <a:rPr lang="en-US"/>
            <a:t>Aerostructures Lead</a:t>
          </a:r>
        </a:p>
      </dgm:t>
    </dgm:pt>
    <dgm:pt modelId="{C97A69F6-0633-4F32-B0BF-32B726EE6630}" type="parTrans" cxnId="{8BCB7B27-44A0-42BB-AFDF-E0441B5F6A02}">
      <dgm:prSet/>
      <dgm:spPr/>
      <dgm:t>
        <a:bodyPr/>
        <a:lstStyle/>
        <a:p>
          <a:endParaRPr lang="en-US"/>
        </a:p>
      </dgm:t>
    </dgm:pt>
    <dgm:pt modelId="{7F928E96-FC7D-45F5-A43A-10A0AB4084AA}" type="sibTrans" cxnId="{8BCB7B27-44A0-42BB-AFDF-E0441B5F6A02}">
      <dgm:prSet/>
      <dgm:spPr/>
      <dgm:t>
        <a:bodyPr/>
        <a:lstStyle/>
        <a:p>
          <a:endParaRPr lang="en-US"/>
        </a:p>
      </dgm:t>
    </dgm:pt>
    <dgm:pt modelId="{0BD25F26-8F5B-42D2-BAB6-05454804D5E3}">
      <dgm:prSet phldrT="[Text]"/>
      <dgm:spPr>
        <a:solidFill>
          <a:schemeClr val="tx1"/>
        </a:solidFill>
      </dgm:spPr>
      <dgm:t>
        <a:bodyPr/>
        <a:lstStyle/>
        <a:p>
          <a:r>
            <a:rPr lang="en-US"/>
            <a:t>Electronics Lead</a:t>
          </a:r>
        </a:p>
      </dgm:t>
    </dgm:pt>
    <dgm:pt modelId="{4EA6ECAA-896C-4FAF-BC4C-BC9274F44AB6}" type="parTrans" cxnId="{5A02FA99-7E2C-448D-A422-057221EB7D99}">
      <dgm:prSet/>
      <dgm:spPr/>
      <dgm:t>
        <a:bodyPr/>
        <a:lstStyle/>
        <a:p>
          <a:endParaRPr lang="en-US"/>
        </a:p>
      </dgm:t>
    </dgm:pt>
    <dgm:pt modelId="{F1BF37B3-A8B1-410F-AF46-CDC41C04A861}" type="sibTrans" cxnId="{5A02FA99-7E2C-448D-A422-057221EB7D99}">
      <dgm:prSet/>
      <dgm:spPr/>
      <dgm:t>
        <a:bodyPr/>
        <a:lstStyle/>
        <a:p>
          <a:endParaRPr lang="en-US"/>
        </a:p>
      </dgm:t>
    </dgm:pt>
    <dgm:pt modelId="{CB40D651-4F88-44B0-804C-8954BFAA165B}" type="asst">
      <dgm:prSet phldrT="[Text]"/>
      <dgm:spPr>
        <a:solidFill>
          <a:schemeClr val="tx1"/>
        </a:solidFill>
      </dgm:spPr>
      <dgm:t>
        <a:bodyPr/>
        <a:lstStyle/>
        <a:p>
          <a:r>
            <a:rPr lang="en-US"/>
            <a:t>Secretary</a:t>
          </a:r>
        </a:p>
      </dgm:t>
    </dgm:pt>
    <dgm:pt modelId="{6451FC82-DC77-49EE-89BD-9A6A907DF53C}" type="sibTrans" cxnId="{088F6F9C-813E-4BB0-8F10-E0F1F82D1FDC}">
      <dgm:prSet/>
      <dgm:spPr/>
      <dgm:t>
        <a:bodyPr/>
        <a:lstStyle/>
        <a:p>
          <a:endParaRPr lang="en-US"/>
        </a:p>
      </dgm:t>
    </dgm:pt>
    <dgm:pt modelId="{B4AC8D40-72D6-408C-AB4F-7402E34ABFBE}" type="parTrans" cxnId="{088F6F9C-813E-4BB0-8F10-E0F1F82D1FDC}">
      <dgm:prSet/>
      <dgm:spPr/>
      <dgm:t>
        <a:bodyPr/>
        <a:lstStyle/>
        <a:p>
          <a:endParaRPr lang="en-US"/>
        </a:p>
      </dgm:t>
    </dgm:pt>
    <dgm:pt modelId="{F3F22108-306D-48A6-9222-75A4D3CF0C51}" type="asst">
      <dgm:prSet phldrT="[Text]"/>
      <dgm:spPr>
        <a:solidFill>
          <a:schemeClr val="tx1"/>
        </a:solidFill>
      </dgm:spPr>
      <dgm:t>
        <a:bodyPr/>
        <a:lstStyle/>
        <a:p>
          <a:r>
            <a:rPr lang="en-US"/>
            <a:t>Treasurer</a:t>
          </a:r>
        </a:p>
      </dgm:t>
    </dgm:pt>
    <dgm:pt modelId="{57AB2182-9F15-439B-A246-8F2E19633E66}" type="parTrans" cxnId="{B1002ED1-2FA3-4C8B-AD63-83F675DE71D2}">
      <dgm:prSet/>
      <dgm:spPr/>
      <dgm:t>
        <a:bodyPr/>
        <a:lstStyle/>
        <a:p>
          <a:endParaRPr lang="en-US"/>
        </a:p>
      </dgm:t>
    </dgm:pt>
    <dgm:pt modelId="{B9961453-8DE1-4AC1-A59F-4DD0845C7678}" type="sibTrans" cxnId="{B1002ED1-2FA3-4C8B-AD63-83F675DE71D2}">
      <dgm:prSet/>
      <dgm:spPr/>
      <dgm:t>
        <a:bodyPr/>
        <a:lstStyle/>
        <a:p>
          <a:endParaRPr lang="en-US"/>
        </a:p>
      </dgm:t>
    </dgm:pt>
    <dgm:pt modelId="{F881509E-C44B-4BE6-BC6C-2F368E5A1D25}">
      <dgm:prSet/>
      <dgm:spPr/>
      <dgm:t>
        <a:bodyPr/>
        <a:lstStyle/>
        <a:p>
          <a:r>
            <a:rPr lang="en-US"/>
            <a:t>Propulsion</a:t>
          </a:r>
        </a:p>
      </dgm:t>
    </dgm:pt>
    <dgm:pt modelId="{16464ACF-EE74-4952-9151-10FE86C067B8}" type="parTrans" cxnId="{9FD9AED0-0DD8-4F67-893A-45FDE177393D}">
      <dgm:prSet/>
      <dgm:spPr/>
      <dgm:t>
        <a:bodyPr/>
        <a:lstStyle/>
        <a:p>
          <a:endParaRPr lang="en-US"/>
        </a:p>
      </dgm:t>
    </dgm:pt>
    <dgm:pt modelId="{9C5A6C44-4433-4AFA-BC96-A0D1027DD8F5}" type="sibTrans" cxnId="{9FD9AED0-0DD8-4F67-893A-45FDE177393D}">
      <dgm:prSet/>
      <dgm:spPr/>
      <dgm:t>
        <a:bodyPr/>
        <a:lstStyle/>
        <a:p>
          <a:endParaRPr lang="en-US"/>
        </a:p>
      </dgm:t>
    </dgm:pt>
    <dgm:pt modelId="{33257D65-3265-4782-BD93-011B97566DF4}">
      <dgm:prSet/>
      <dgm:spPr/>
      <dgm:t>
        <a:bodyPr/>
        <a:lstStyle/>
        <a:p>
          <a:r>
            <a:rPr lang="en-US"/>
            <a:t>Braking</a:t>
          </a:r>
        </a:p>
      </dgm:t>
    </dgm:pt>
    <dgm:pt modelId="{ECA36C20-D87E-4D84-8552-9B820C919FE1}" type="parTrans" cxnId="{BBEE37D3-928D-436A-A08B-DF5D8CF3A0E9}">
      <dgm:prSet/>
      <dgm:spPr/>
      <dgm:t>
        <a:bodyPr/>
        <a:lstStyle/>
        <a:p>
          <a:endParaRPr lang="en-US"/>
        </a:p>
      </dgm:t>
    </dgm:pt>
    <dgm:pt modelId="{7B418ECB-6227-4947-839F-EE1ABF310020}" type="sibTrans" cxnId="{BBEE37D3-928D-436A-A08B-DF5D8CF3A0E9}">
      <dgm:prSet/>
      <dgm:spPr/>
      <dgm:t>
        <a:bodyPr/>
        <a:lstStyle/>
        <a:p>
          <a:endParaRPr lang="en-US"/>
        </a:p>
      </dgm:t>
    </dgm:pt>
    <dgm:pt modelId="{3468EFBF-ED5C-4A91-A446-550318BA5B23}">
      <dgm:prSet/>
      <dgm:spPr/>
      <dgm:t>
        <a:bodyPr/>
        <a:lstStyle/>
        <a:p>
          <a:r>
            <a:rPr lang="en-US"/>
            <a:t>Stability</a:t>
          </a:r>
        </a:p>
      </dgm:t>
    </dgm:pt>
    <dgm:pt modelId="{40A8D591-A201-436F-B184-12B39442510F}" type="parTrans" cxnId="{7663A9F2-58FD-42A1-9E01-AB50907253C0}">
      <dgm:prSet/>
      <dgm:spPr/>
      <dgm:t>
        <a:bodyPr/>
        <a:lstStyle/>
        <a:p>
          <a:endParaRPr lang="en-US"/>
        </a:p>
      </dgm:t>
    </dgm:pt>
    <dgm:pt modelId="{FCA1524D-D983-4BA8-94F3-D7A4401F4203}" type="sibTrans" cxnId="{7663A9F2-58FD-42A1-9E01-AB50907253C0}">
      <dgm:prSet/>
      <dgm:spPr/>
      <dgm:t>
        <a:bodyPr/>
        <a:lstStyle/>
        <a:p>
          <a:endParaRPr lang="en-US"/>
        </a:p>
      </dgm:t>
    </dgm:pt>
    <dgm:pt modelId="{E5624A6D-9D0C-44A8-BEE5-548A3C900CC9}">
      <dgm:prSet/>
      <dgm:spPr/>
      <dgm:t>
        <a:bodyPr/>
        <a:lstStyle/>
        <a:p>
          <a:r>
            <a:rPr lang="en-US"/>
            <a:t>Chassis</a:t>
          </a:r>
        </a:p>
      </dgm:t>
    </dgm:pt>
    <dgm:pt modelId="{82A4AB43-912C-4A31-99AA-1BA75E08AEF6}" type="parTrans" cxnId="{C2AB5F0D-4C65-4635-8255-7A8A8DB6FAB3}">
      <dgm:prSet/>
      <dgm:spPr/>
      <dgm:t>
        <a:bodyPr/>
        <a:lstStyle/>
        <a:p>
          <a:endParaRPr lang="en-US"/>
        </a:p>
      </dgm:t>
    </dgm:pt>
    <dgm:pt modelId="{C9BC4390-88B3-4F60-801B-A7179DB970DA}" type="sibTrans" cxnId="{C2AB5F0D-4C65-4635-8255-7A8A8DB6FAB3}">
      <dgm:prSet/>
      <dgm:spPr/>
      <dgm:t>
        <a:bodyPr/>
        <a:lstStyle/>
        <a:p>
          <a:endParaRPr lang="en-US"/>
        </a:p>
      </dgm:t>
    </dgm:pt>
    <dgm:pt modelId="{6D62AA9D-40DB-4692-A344-3A91E2FFB5AA}">
      <dgm:prSet/>
      <dgm:spPr/>
      <dgm:t>
        <a:bodyPr/>
        <a:lstStyle/>
        <a:p>
          <a:r>
            <a:rPr lang="en-US"/>
            <a:t>Aeroshell</a:t>
          </a:r>
        </a:p>
      </dgm:t>
    </dgm:pt>
    <dgm:pt modelId="{F60B4B50-5FDB-4A9D-B61B-AD6F029AB258}" type="parTrans" cxnId="{BD784384-5A83-4EE9-911D-4D35838FFA96}">
      <dgm:prSet/>
      <dgm:spPr/>
      <dgm:t>
        <a:bodyPr/>
        <a:lstStyle/>
        <a:p>
          <a:endParaRPr lang="en-US"/>
        </a:p>
      </dgm:t>
    </dgm:pt>
    <dgm:pt modelId="{C3B4650D-E98C-4A6A-9517-A5A5DD93AEBA}" type="sibTrans" cxnId="{BD784384-5A83-4EE9-911D-4D35838FFA96}">
      <dgm:prSet/>
      <dgm:spPr/>
      <dgm:t>
        <a:bodyPr/>
        <a:lstStyle/>
        <a:p>
          <a:endParaRPr lang="en-US"/>
        </a:p>
      </dgm:t>
    </dgm:pt>
    <dgm:pt modelId="{7B680170-D6E8-4C5F-9933-6C8166C4E6C5}">
      <dgm:prSet/>
      <dgm:spPr/>
      <dgm:t>
        <a:bodyPr/>
        <a:lstStyle/>
        <a:p>
          <a:r>
            <a:rPr lang="en-US"/>
            <a:t>Battery</a:t>
          </a:r>
        </a:p>
      </dgm:t>
    </dgm:pt>
    <dgm:pt modelId="{E9CA1F48-775D-4D4C-AC71-DBA00BE0EA59}" type="parTrans" cxnId="{693F536A-C44C-4564-9FD4-F7F95BEA2698}">
      <dgm:prSet/>
      <dgm:spPr/>
      <dgm:t>
        <a:bodyPr/>
        <a:lstStyle/>
        <a:p>
          <a:endParaRPr lang="en-US"/>
        </a:p>
      </dgm:t>
    </dgm:pt>
    <dgm:pt modelId="{464B8FD6-F069-492C-A900-18BDE2B846EE}" type="sibTrans" cxnId="{693F536A-C44C-4564-9FD4-F7F95BEA2698}">
      <dgm:prSet/>
      <dgm:spPr/>
      <dgm:t>
        <a:bodyPr/>
        <a:lstStyle/>
        <a:p>
          <a:endParaRPr lang="en-US"/>
        </a:p>
      </dgm:t>
    </dgm:pt>
    <dgm:pt modelId="{CE412FB7-A8AF-416A-B6C9-2439907BDF5E}">
      <dgm:prSet/>
      <dgm:spPr/>
      <dgm:t>
        <a:bodyPr/>
        <a:lstStyle/>
        <a:p>
          <a:r>
            <a:rPr lang="en-US"/>
            <a:t>Software</a:t>
          </a:r>
        </a:p>
      </dgm:t>
    </dgm:pt>
    <dgm:pt modelId="{2FB7BD51-8444-4A46-8304-BBC63CE649FB}" type="parTrans" cxnId="{84E38830-1026-4E85-A13A-4F407C45333C}">
      <dgm:prSet/>
      <dgm:spPr/>
      <dgm:t>
        <a:bodyPr/>
        <a:lstStyle/>
        <a:p>
          <a:endParaRPr lang="en-US"/>
        </a:p>
      </dgm:t>
    </dgm:pt>
    <dgm:pt modelId="{9F5FDD12-A804-4C2F-B79C-1BAC1325DCC6}" type="sibTrans" cxnId="{84E38830-1026-4E85-A13A-4F407C45333C}">
      <dgm:prSet/>
      <dgm:spPr/>
      <dgm:t>
        <a:bodyPr/>
        <a:lstStyle/>
        <a:p>
          <a:endParaRPr lang="en-US"/>
        </a:p>
      </dgm:t>
    </dgm:pt>
    <dgm:pt modelId="{533761AF-4112-4F74-AAE6-CC69239484F2}">
      <dgm:prSet/>
      <dgm:spPr/>
      <dgm:t>
        <a:bodyPr/>
        <a:lstStyle/>
        <a:p>
          <a:r>
            <a:rPr lang="en-US"/>
            <a:t>Materials</a:t>
          </a:r>
        </a:p>
      </dgm:t>
    </dgm:pt>
    <dgm:pt modelId="{68E76093-FCB3-4F6A-A513-1234B48D7FAE}" type="parTrans" cxnId="{9E2572A2-E19C-465B-82F1-84C6123B1775}">
      <dgm:prSet/>
      <dgm:spPr/>
      <dgm:t>
        <a:bodyPr/>
        <a:lstStyle/>
        <a:p>
          <a:endParaRPr lang="en-US"/>
        </a:p>
      </dgm:t>
    </dgm:pt>
    <dgm:pt modelId="{45580371-E557-4AF8-ADC0-ED9CDBCA3649}" type="sibTrans" cxnId="{9E2572A2-E19C-465B-82F1-84C6123B1775}">
      <dgm:prSet/>
      <dgm:spPr/>
      <dgm:t>
        <a:bodyPr/>
        <a:lstStyle/>
        <a:p>
          <a:endParaRPr lang="en-US"/>
        </a:p>
      </dgm:t>
    </dgm:pt>
    <dgm:pt modelId="{7388E4F3-A70C-4B2C-B66E-8C7B3AE7E2CA}">
      <dgm:prSet/>
      <dgm:spPr/>
      <dgm:t>
        <a:bodyPr/>
        <a:lstStyle/>
        <a:p>
          <a:r>
            <a:rPr lang="en-US"/>
            <a:t>PCB Hardware</a:t>
          </a:r>
        </a:p>
      </dgm:t>
    </dgm:pt>
    <dgm:pt modelId="{3EEB92F5-23F8-4F86-8778-BED3270CD56A}" type="parTrans" cxnId="{4DF28C1C-D49D-4B41-BB84-F1AC44983EC3}">
      <dgm:prSet/>
      <dgm:spPr/>
      <dgm:t>
        <a:bodyPr/>
        <a:lstStyle/>
        <a:p>
          <a:endParaRPr lang="en-US"/>
        </a:p>
      </dgm:t>
    </dgm:pt>
    <dgm:pt modelId="{5A670353-B64D-4361-A315-D1D3A5F13BF0}" type="sibTrans" cxnId="{4DF28C1C-D49D-4B41-BB84-F1AC44983EC3}">
      <dgm:prSet/>
      <dgm:spPr/>
      <dgm:t>
        <a:bodyPr/>
        <a:lstStyle/>
        <a:p>
          <a:endParaRPr lang="en-US"/>
        </a:p>
      </dgm:t>
    </dgm:pt>
    <dgm:pt modelId="{A2C18053-40F3-4732-AC61-42B9E4326FEA}">
      <dgm:prSet/>
      <dgm:spPr/>
      <dgm:t>
        <a:bodyPr/>
        <a:lstStyle/>
        <a:p>
          <a:r>
            <a:rPr lang="en-US"/>
            <a:t>PCB Firmware</a:t>
          </a:r>
        </a:p>
      </dgm:t>
    </dgm:pt>
    <dgm:pt modelId="{2D4D4379-5852-4616-8A6C-FE44E46C9915}" type="parTrans" cxnId="{50ED8A8F-9BCC-4D18-B4C1-9C61F64DBE95}">
      <dgm:prSet/>
      <dgm:spPr/>
      <dgm:t>
        <a:bodyPr/>
        <a:lstStyle/>
        <a:p>
          <a:endParaRPr lang="en-US"/>
        </a:p>
      </dgm:t>
    </dgm:pt>
    <dgm:pt modelId="{CD9AFF3D-EBC1-4CDC-A888-F0C25D7E3BB0}" type="sibTrans" cxnId="{50ED8A8F-9BCC-4D18-B4C1-9C61F64DBE95}">
      <dgm:prSet/>
      <dgm:spPr/>
      <dgm:t>
        <a:bodyPr/>
        <a:lstStyle/>
        <a:p>
          <a:endParaRPr lang="en-US"/>
        </a:p>
      </dgm:t>
    </dgm:pt>
    <dgm:pt modelId="{B3C98069-5F3E-4022-93D4-92EB44FD67F9}">
      <dgm:prSet/>
      <dgm:spPr/>
      <dgm:t>
        <a:bodyPr/>
        <a:lstStyle/>
        <a:p>
          <a:r>
            <a:rPr lang="en-US"/>
            <a:t>Interconnects</a:t>
          </a:r>
        </a:p>
      </dgm:t>
    </dgm:pt>
    <dgm:pt modelId="{545AD849-6FCA-46F1-8727-E70B1BF446B6}" type="parTrans" cxnId="{B2197108-183F-48C5-A382-8D86DDD3D044}">
      <dgm:prSet/>
      <dgm:spPr/>
      <dgm:t>
        <a:bodyPr/>
        <a:lstStyle/>
        <a:p>
          <a:endParaRPr lang="en-US"/>
        </a:p>
      </dgm:t>
    </dgm:pt>
    <dgm:pt modelId="{CCC432DB-E726-45F7-BF53-BD8C2B57CA80}" type="sibTrans" cxnId="{B2197108-183F-48C5-A382-8D86DDD3D044}">
      <dgm:prSet/>
      <dgm:spPr/>
      <dgm:t>
        <a:bodyPr/>
        <a:lstStyle/>
        <a:p>
          <a:endParaRPr lang="en-US"/>
        </a:p>
      </dgm:t>
    </dgm:pt>
    <dgm:pt modelId="{517975F5-518C-43D8-9979-DDFF7865AB2B}" type="pres">
      <dgm:prSet presAssocID="{A3FDDE60-FDAD-44D3-A905-759CAEA4A3AB}" presName="hierChild1" presStyleCnt="0">
        <dgm:presLayoutVars>
          <dgm:orgChart val="1"/>
          <dgm:chPref val="1"/>
          <dgm:dir/>
          <dgm:animOne val="branch"/>
          <dgm:animLvl val="lvl"/>
          <dgm:resizeHandles/>
        </dgm:presLayoutVars>
      </dgm:prSet>
      <dgm:spPr/>
    </dgm:pt>
    <dgm:pt modelId="{0243B09F-7F46-446A-B08C-FBD826ACCF12}" type="pres">
      <dgm:prSet presAssocID="{46427C11-6A6B-4CD0-9253-4CD0DA4A7675}" presName="hierRoot1" presStyleCnt="0">
        <dgm:presLayoutVars>
          <dgm:hierBranch val="init"/>
        </dgm:presLayoutVars>
      </dgm:prSet>
      <dgm:spPr/>
    </dgm:pt>
    <dgm:pt modelId="{0F36C08E-C3C8-40F9-BBD5-58FB0CB18941}" type="pres">
      <dgm:prSet presAssocID="{46427C11-6A6B-4CD0-9253-4CD0DA4A7675}" presName="rootComposite1" presStyleCnt="0"/>
      <dgm:spPr/>
    </dgm:pt>
    <dgm:pt modelId="{7235CD8D-F6BA-48E9-BFCF-5B6162BB7D77}" type="pres">
      <dgm:prSet presAssocID="{46427C11-6A6B-4CD0-9253-4CD0DA4A7675}" presName="rootText1" presStyleLbl="node0" presStyleIdx="0" presStyleCnt="1" custScaleX="354259">
        <dgm:presLayoutVars>
          <dgm:chPref val="3"/>
        </dgm:presLayoutVars>
      </dgm:prSet>
      <dgm:spPr/>
    </dgm:pt>
    <dgm:pt modelId="{2393D4C3-EA39-4573-B8F2-17FFDC3B8259}" type="pres">
      <dgm:prSet presAssocID="{46427C11-6A6B-4CD0-9253-4CD0DA4A7675}" presName="rootConnector1" presStyleLbl="node1" presStyleIdx="0" presStyleCnt="0"/>
      <dgm:spPr/>
    </dgm:pt>
    <dgm:pt modelId="{D50C83BC-B611-4C26-99D3-FF644C6E20AF}" type="pres">
      <dgm:prSet presAssocID="{46427C11-6A6B-4CD0-9253-4CD0DA4A7675}" presName="hierChild2" presStyleCnt="0"/>
      <dgm:spPr/>
    </dgm:pt>
    <dgm:pt modelId="{1437064A-EDCC-41F3-8F65-69CD91B9DF18}" type="pres">
      <dgm:prSet presAssocID="{49247CE3-223E-402D-838F-A067F15A4EC8}" presName="Name37" presStyleLbl="parChTrans1D2" presStyleIdx="0" presStyleCnt="5"/>
      <dgm:spPr/>
    </dgm:pt>
    <dgm:pt modelId="{2BCA93EF-F027-4A36-9E75-2B279C8F8BE6}" type="pres">
      <dgm:prSet presAssocID="{D8D4DB63-4A02-4593-96E3-0FB47B5D341E}" presName="hierRoot2" presStyleCnt="0">
        <dgm:presLayoutVars>
          <dgm:hierBranch val="init"/>
        </dgm:presLayoutVars>
      </dgm:prSet>
      <dgm:spPr/>
    </dgm:pt>
    <dgm:pt modelId="{6F788E70-0F78-42CA-B704-D369B04982C9}" type="pres">
      <dgm:prSet presAssocID="{D8D4DB63-4A02-4593-96E3-0FB47B5D341E}" presName="rootComposite" presStyleCnt="0"/>
      <dgm:spPr/>
    </dgm:pt>
    <dgm:pt modelId="{C1A61D1C-DE60-41EF-8759-94E696985296}" type="pres">
      <dgm:prSet presAssocID="{D8D4DB63-4A02-4593-96E3-0FB47B5D341E}" presName="rootText" presStyleLbl="node2" presStyleIdx="0" presStyleCnt="3" custScaleX="156854">
        <dgm:presLayoutVars>
          <dgm:chPref val="3"/>
        </dgm:presLayoutVars>
      </dgm:prSet>
      <dgm:spPr/>
    </dgm:pt>
    <dgm:pt modelId="{43D3350C-9860-4298-99D8-7D46E4269339}" type="pres">
      <dgm:prSet presAssocID="{D8D4DB63-4A02-4593-96E3-0FB47B5D341E}" presName="rootConnector" presStyleLbl="node2" presStyleIdx="0" presStyleCnt="3"/>
      <dgm:spPr/>
    </dgm:pt>
    <dgm:pt modelId="{DE9E78F1-1FA5-4142-B5F7-DEEBE91A17F9}" type="pres">
      <dgm:prSet presAssocID="{D8D4DB63-4A02-4593-96E3-0FB47B5D341E}" presName="hierChild4" presStyleCnt="0"/>
      <dgm:spPr/>
    </dgm:pt>
    <dgm:pt modelId="{6E0AB0BE-B620-42B0-8C4B-E0251D39973F}" type="pres">
      <dgm:prSet presAssocID="{16464ACF-EE74-4952-9151-10FE86C067B8}" presName="Name37" presStyleLbl="parChTrans1D3" presStyleIdx="0" presStyleCnt="11"/>
      <dgm:spPr/>
    </dgm:pt>
    <dgm:pt modelId="{CE558797-82C1-4899-95DE-7F8D0DD280B4}" type="pres">
      <dgm:prSet presAssocID="{F881509E-C44B-4BE6-BC6C-2F368E5A1D25}" presName="hierRoot2" presStyleCnt="0">
        <dgm:presLayoutVars>
          <dgm:hierBranch val="init"/>
        </dgm:presLayoutVars>
      </dgm:prSet>
      <dgm:spPr/>
    </dgm:pt>
    <dgm:pt modelId="{B738F816-C419-4CAE-836C-67C9D03214DC}" type="pres">
      <dgm:prSet presAssocID="{F881509E-C44B-4BE6-BC6C-2F368E5A1D25}" presName="rootComposite" presStyleCnt="0"/>
      <dgm:spPr/>
    </dgm:pt>
    <dgm:pt modelId="{7032E8DF-D438-46F2-BB68-23207D03068E}" type="pres">
      <dgm:prSet presAssocID="{F881509E-C44B-4BE6-BC6C-2F368E5A1D25}" presName="rootText" presStyleLbl="node3" presStyleIdx="0" presStyleCnt="11" custScaleX="123829">
        <dgm:presLayoutVars>
          <dgm:chPref val="3"/>
        </dgm:presLayoutVars>
      </dgm:prSet>
      <dgm:spPr/>
    </dgm:pt>
    <dgm:pt modelId="{144CACE1-2C48-44C3-985D-0F48131B79DD}" type="pres">
      <dgm:prSet presAssocID="{F881509E-C44B-4BE6-BC6C-2F368E5A1D25}" presName="rootConnector" presStyleLbl="node3" presStyleIdx="0" presStyleCnt="11"/>
      <dgm:spPr/>
    </dgm:pt>
    <dgm:pt modelId="{E5541A68-C926-44FA-895E-A6A55C825FEC}" type="pres">
      <dgm:prSet presAssocID="{F881509E-C44B-4BE6-BC6C-2F368E5A1D25}" presName="hierChild4" presStyleCnt="0"/>
      <dgm:spPr/>
    </dgm:pt>
    <dgm:pt modelId="{AC8EA7F4-F1F9-453B-AA61-5B926A7CB195}" type="pres">
      <dgm:prSet presAssocID="{F881509E-C44B-4BE6-BC6C-2F368E5A1D25}" presName="hierChild5" presStyleCnt="0"/>
      <dgm:spPr/>
    </dgm:pt>
    <dgm:pt modelId="{13C1EC35-F06F-4A02-8C27-788B2DD170E9}" type="pres">
      <dgm:prSet presAssocID="{ECA36C20-D87E-4D84-8552-9B820C919FE1}" presName="Name37" presStyleLbl="parChTrans1D3" presStyleIdx="1" presStyleCnt="11"/>
      <dgm:spPr/>
    </dgm:pt>
    <dgm:pt modelId="{A1C46A58-B5A4-4492-A178-8628C2801471}" type="pres">
      <dgm:prSet presAssocID="{33257D65-3265-4782-BD93-011B97566DF4}" presName="hierRoot2" presStyleCnt="0">
        <dgm:presLayoutVars>
          <dgm:hierBranch val="init"/>
        </dgm:presLayoutVars>
      </dgm:prSet>
      <dgm:spPr/>
    </dgm:pt>
    <dgm:pt modelId="{79E5E10C-2227-4DC2-8B09-30989EC827D5}" type="pres">
      <dgm:prSet presAssocID="{33257D65-3265-4782-BD93-011B97566DF4}" presName="rootComposite" presStyleCnt="0"/>
      <dgm:spPr/>
    </dgm:pt>
    <dgm:pt modelId="{00C080B4-0BA3-4CDF-924A-70A5F694D3DF}" type="pres">
      <dgm:prSet presAssocID="{33257D65-3265-4782-BD93-011B97566DF4}" presName="rootText" presStyleLbl="node3" presStyleIdx="1" presStyleCnt="11" custScaleX="123829">
        <dgm:presLayoutVars>
          <dgm:chPref val="3"/>
        </dgm:presLayoutVars>
      </dgm:prSet>
      <dgm:spPr/>
    </dgm:pt>
    <dgm:pt modelId="{9618AF99-AB7A-484A-97C4-A4D5503DBBF5}" type="pres">
      <dgm:prSet presAssocID="{33257D65-3265-4782-BD93-011B97566DF4}" presName="rootConnector" presStyleLbl="node3" presStyleIdx="1" presStyleCnt="11"/>
      <dgm:spPr/>
    </dgm:pt>
    <dgm:pt modelId="{EE50A756-944B-4031-84CC-99CE6A16B5E4}" type="pres">
      <dgm:prSet presAssocID="{33257D65-3265-4782-BD93-011B97566DF4}" presName="hierChild4" presStyleCnt="0"/>
      <dgm:spPr/>
    </dgm:pt>
    <dgm:pt modelId="{5C4E340B-9C01-47F2-B723-764C69C07251}" type="pres">
      <dgm:prSet presAssocID="{33257D65-3265-4782-BD93-011B97566DF4}" presName="hierChild5" presStyleCnt="0"/>
      <dgm:spPr/>
    </dgm:pt>
    <dgm:pt modelId="{53F0ABB6-6879-4AEA-9A96-CF1957BFD4E9}" type="pres">
      <dgm:prSet presAssocID="{40A8D591-A201-436F-B184-12B39442510F}" presName="Name37" presStyleLbl="parChTrans1D3" presStyleIdx="2" presStyleCnt="11"/>
      <dgm:spPr/>
    </dgm:pt>
    <dgm:pt modelId="{4CA206C2-6D6E-4507-941D-6D9A1A2F8ADE}" type="pres">
      <dgm:prSet presAssocID="{3468EFBF-ED5C-4A91-A446-550318BA5B23}" presName="hierRoot2" presStyleCnt="0">
        <dgm:presLayoutVars>
          <dgm:hierBranch val="init"/>
        </dgm:presLayoutVars>
      </dgm:prSet>
      <dgm:spPr/>
    </dgm:pt>
    <dgm:pt modelId="{6ADC1CE2-C891-4712-A5A5-01E4556C4A02}" type="pres">
      <dgm:prSet presAssocID="{3468EFBF-ED5C-4A91-A446-550318BA5B23}" presName="rootComposite" presStyleCnt="0"/>
      <dgm:spPr/>
    </dgm:pt>
    <dgm:pt modelId="{AF8F5148-C5E0-4A94-992C-C10F2F664531}" type="pres">
      <dgm:prSet presAssocID="{3468EFBF-ED5C-4A91-A446-550318BA5B23}" presName="rootText" presStyleLbl="node3" presStyleIdx="2" presStyleCnt="11" custScaleX="123829">
        <dgm:presLayoutVars>
          <dgm:chPref val="3"/>
        </dgm:presLayoutVars>
      </dgm:prSet>
      <dgm:spPr/>
    </dgm:pt>
    <dgm:pt modelId="{5DFE0F7E-29AC-48CE-82FF-82F7C767D53A}" type="pres">
      <dgm:prSet presAssocID="{3468EFBF-ED5C-4A91-A446-550318BA5B23}" presName="rootConnector" presStyleLbl="node3" presStyleIdx="2" presStyleCnt="11"/>
      <dgm:spPr/>
    </dgm:pt>
    <dgm:pt modelId="{314CF7F5-95B9-45FF-AE3C-63458C59FC93}" type="pres">
      <dgm:prSet presAssocID="{3468EFBF-ED5C-4A91-A446-550318BA5B23}" presName="hierChild4" presStyleCnt="0"/>
      <dgm:spPr/>
    </dgm:pt>
    <dgm:pt modelId="{EA71335E-0191-47EF-9591-0A93780527DD}" type="pres">
      <dgm:prSet presAssocID="{3468EFBF-ED5C-4A91-A446-550318BA5B23}" presName="hierChild5" presStyleCnt="0"/>
      <dgm:spPr/>
    </dgm:pt>
    <dgm:pt modelId="{6C644314-73EC-4B6C-8542-F4B43E788ED0}" type="pres">
      <dgm:prSet presAssocID="{D8D4DB63-4A02-4593-96E3-0FB47B5D341E}" presName="hierChild5" presStyleCnt="0"/>
      <dgm:spPr/>
    </dgm:pt>
    <dgm:pt modelId="{9EBF139F-6DB3-4616-8C08-148053C18FEB}" type="pres">
      <dgm:prSet presAssocID="{C97A69F6-0633-4F32-B0BF-32B726EE6630}" presName="Name37" presStyleLbl="parChTrans1D2" presStyleIdx="1" presStyleCnt="5"/>
      <dgm:spPr/>
    </dgm:pt>
    <dgm:pt modelId="{957B30A1-CD08-44F3-B111-85B8707521EB}" type="pres">
      <dgm:prSet presAssocID="{5A05A627-5973-4652-AA68-7E73D98C2824}" presName="hierRoot2" presStyleCnt="0">
        <dgm:presLayoutVars>
          <dgm:hierBranch val="init"/>
        </dgm:presLayoutVars>
      </dgm:prSet>
      <dgm:spPr/>
    </dgm:pt>
    <dgm:pt modelId="{80D7FFDD-D417-44F4-834B-9243B0997BCD}" type="pres">
      <dgm:prSet presAssocID="{5A05A627-5973-4652-AA68-7E73D98C2824}" presName="rootComposite" presStyleCnt="0"/>
      <dgm:spPr/>
    </dgm:pt>
    <dgm:pt modelId="{D957EDDA-A56C-4E39-82E7-E56906221674}" type="pres">
      <dgm:prSet presAssocID="{5A05A627-5973-4652-AA68-7E73D98C2824}" presName="rootText" presStyleLbl="node2" presStyleIdx="1" presStyleCnt="3" custScaleX="156854">
        <dgm:presLayoutVars>
          <dgm:chPref val="3"/>
        </dgm:presLayoutVars>
      </dgm:prSet>
      <dgm:spPr/>
    </dgm:pt>
    <dgm:pt modelId="{128B5E48-031D-4BE6-B419-8809E4BE609B}" type="pres">
      <dgm:prSet presAssocID="{5A05A627-5973-4652-AA68-7E73D98C2824}" presName="rootConnector" presStyleLbl="node2" presStyleIdx="1" presStyleCnt="3"/>
      <dgm:spPr/>
    </dgm:pt>
    <dgm:pt modelId="{9136E08A-9BBF-41C8-BFCF-05EF26315BDB}" type="pres">
      <dgm:prSet presAssocID="{5A05A627-5973-4652-AA68-7E73D98C2824}" presName="hierChild4" presStyleCnt="0"/>
      <dgm:spPr/>
    </dgm:pt>
    <dgm:pt modelId="{0407B9C4-267A-43E6-BAB6-9E147D1560F4}" type="pres">
      <dgm:prSet presAssocID="{82A4AB43-912C-4A31-99AA-1BA75E08AEF6}" presName="Name37" presStyleLbl="parChTrans1D3" presStyleIdx="3" presStyleCnt="11"/>
      <dgm:spPr/>
    </dgm:pt>
    <dgm:pt modelId="{6382175A-46A5-46A1-9994-94977760D045}" type="pres">
      <dgm:prSet presAssocID="{E5624A6D-9D0C-44A8-BEE5-548A3C900CC9}" presName="hierRoot2" presStyleCnt="0">
        <dgm:presLayoutVars>
          <dgm:hierBranch val="init"/>
        </dgm:presLayoutVars>
      </dgm:prSet>
      <dgm:spPr/>
    </dgm:pt>
    <dgm:pt modelId="{7FF285EE-3898-4DAD-AD75-40C663185981}" type="pres">
      <dgm:prSet presAssocID="{E5624A6D-9D0C-44A8-BEE5-548A3C900CC9}" presName="rootComposite" presStyleCnt="0"/>
      <dgm:spPr/>
    </dgm:pt>
    <dgm:pt modelId="{B9A34F66-1510-46D1-9F62-CE2C349C4ECD}" type="pres">
      <dgm:prSet presAssocID="{E5624A6D-9D0C-44A8-BEE5-548A3C900CC9}" presName="rootText" presStyleLbl="node3" presStyleIdx="3" presStyleCnt="11" custScaleX="123829">
        <dgm:presLayoutVars>
          <dgm:chPref val="3"/>
        </dgm:presLayoutVars>
      </dgm:prSet>
      <dgm:spPr/>
    </dgm:pt>
    <dgm:pt modelId="{7FE65EC1-77CE-455F-9F1E-23D4E9264E43}" type="pres">
      <dgm:prSet presAssocID="{E5624A6D-9D0C-44A8-BEE5-548A3C900CC9}" presName="rootConnector" presStyleLbl="node3" presStyleIdx="3" presStyleCnt="11"/>
      <dgm:spPr/>
    </dgm:pt>
    <dgm:pt modelId="{5E138CD4-067A-4B3E-A63B-1FC3B3E79AB9}" type="pres">
      <dgm:prSet presAssocID="{E5624A6D-9D0C-44A8-BEE5-548A3C900CC9}" presName="hierChild4" presStyleCnt="0"/>
      <dgm:spPr/>
    </dgm:pt>
    <dgm:pt modelId="{AC56FCD7-BA9D-4180-8C31-5676EEA5A4B3}" type="pres">
      <dgm:prSet presAssocID="{E5624A6D-9D0C-44A8-BEE5-548A3C900CC9}" presName="hierChild5" presStyleCnt="0"/>
      <dgm:spPr/>
    </dgm:pt>
    <dgm:pt modelId="{7F2B752E-8D06-4B9E-9F8F-2A5B95301501}" type="pres">
      <dgm:prSet presAssocID="{F60B4B50-5FDB-4A9D-B61B-AD6F029AB258}" presName="Name37" presStyleLbl="parChTrans1D3" presStyleIdx="4" presStyleCnt="11"/>
      <dgm:spPr/>
    </dgm:pt>
    <dgm:pt modelId="{666FE0F3-A006-447E-B44E-0658DB207490}" type="pres">
      <dgm:prSet presAssocID="{6D62AA9D-40DB-4692-A344-3A91E2FFB5AA}" presName="hierRoot2" presStyleCnt="0">
        <dgm:presLayoutVars>
          <dgm:hierBranch val="init"/>
        </dgm:presLayoutVars>
      </dgm:prSet>
      <dgm:spPr/>
    </dgm:pt>
    <dgm:pt modelId="{526890E4-9840-4F53-9099-8079E16BE3C7}" type="pres">
      <dgm:prSet presAssocID="{6D62AA9D-40DB-4692-A344-3A91E2FFB5AA}" presName="rootComposite" presStyleCnt="0"/>
      <dgm:spPr/>
    </dgm:pt>
    <dgm:pt modelId="{AD23FD04-08FB-4392-9132-424DEED1509D}" type="pres">
      <dgm:prSet presAssocID="{6D62AA9D-40DB-4692-A344-3A91E2FFB5AA}" presName="rootText" presStyleLbl="node3" presStyleIdx="4" presStyleCnt="11" custScaleX="123829">
        <dgm:presLayoutVars>
          <dgm:chPref val="3"/>
        </dgm:presLayoutVars>
      </dgm:prSet>
      <dgm:spPr/>
    </dgm:pt>
    <dgm:pt modelId="{E051531E-5FF7-4C1B-B36B-7B05DD019D2E}" type="pres">
      <dgm:prSet presAssocID="{6D62AA9D-40DB-4692-A344-3A91E2FFB5AA}" presName="rootConnector" presStyleLbl="node3" presStyleIdx="4" presStyleCnt="11"/>
      <dgm:spPr/>
    </dgm:pt>
    <dgm:pt modelId="{8BD19BA3-8615-47FD-B1CF-1342E20F935F}" type="pres">
      <dgm:prSet presAssocID="{6D62AA9D-40DB-4692-A344-3A91E2FFB5AA}" presName="hierChild4" presStyleCnt="0"/>
      <dgm:spPr/>
    </dgm:pt>
    <dgm:pt modelId="{55748449-243E-4211-B313-AEB223FA22A7}" type="pres">
      <dgm:prSet presAssocID="{6D62AA9D-40DB-4692-A344-3A91E2FFB5AA}" presName="hierChild5" presStyleCnt="0"/>
      <dgm:spPr/>
    </dgm:pt>
    <dgm:pt modelId="{DC21DDCE-DF02-40CE-8D83-8F077C21E482}" type="pres">
      <dgm:prSet presAssocID="{68E76093-FCB3-4F6A-A513-1234B48D7FAE}" presName="Name37" presStyleLbl="parChTrans1D3" presStyleIdx="5" presStyleCnt="11"/>
      <dgm:spPr/>
    </dgm:pt>
    <dgm:pt modelId="{F5164205-002B-4761-9444-AD2FF94AC6A6}" type="pres">
      <dgm:prSet presAssocID="{533761AF-4112-4F74-AAE6-CC69239484F2}" presName="hierRoot2" presStyleCnt="0">
        <dgm:presLayoutVars>
          <dgm:hierBranch val="init"/>
        </dgm:presLayoutVars>
      </dgm:prSet>
      <dgm:spPr/>
    </dgm:pt>
    <dgm:pt modelId="{3D5EA111-429B-47B4-A1ED-179D0A34DE16}" type="pres">
      <dgm:prSet presAssocID="{533761AF-4112-4F74-AAE6-CC69239484F2}" presName="rootComposite" presStyleCnt="0"/>
      <dgm:spPr/>
    </dgm:pt>
    <dgm:pt modelId="{FA4D53C1-E9C8-4E58-9A77-F71DB399D2F1}" type="pres">
      <dgm:prSet presAssocID="{533761AF-4112-4F74-AAE6-CC69239484F2}" presName="rootText" presStyleLbl="node3" presStyleIdx="5" presStyleCnt="11" custScaleX="123829">
        <dgm:presLayoutVars>
          <dgm:chPref val="3"/>
        </dgm:presLayoutVars>
      </dgm:prSet>
      <dgm:spPr/>
    </dgm:pt>
    <dgm:pt modelId="{601FAB90-FF7F-4918-9026-64D794004452}" type="pres">
      <dgm:prSet presAssocID="{533761AF-4112-4F74-AAE6-CC69239484F2}" presName="rootConnector" presStyleLbl="node3" presStyleIdx="5" presStyleCnt="11"/>
      <dgm:spPr/>
    </dgm:pt>
    <dgm:pt modelId="{BBFD99AE-F21D-4BDB-B987-DACC164F1BCE}" type="pres">
      <dgm:prSet presAssocID="{533761AF-4112-4F74-AAE6-CC69239484F2}" presName="hierChild4" presStyleCnt="0"/>
      <dgm:spPr/>
    </dgm:pt>
    <dgm:pt modelId="{8EC35EF9-35CE-44ED-B9F0-FE235781CCB4}" type="pres">
      <dgm:prSet presAssocID="{533761AF-4112-4F74-AAE6-CC69239484F2}" presName="hierChild5" presStyleCnt="0"/>
      <dgm:spPr/>
    </dgm:pt>
    <dgm:pt modelId="{FB23A0A7-A956-4FEA-BF3A-12A344054B6D}" type="pres">
      <dgm:prSet presAssocID="{5A05A627-5973-4652-AA68-7E73D98C2824}" presName="hierChild5" presStyleCnt="0"/>
      <dgm:spPr/>
    </dgm:pt>
    <dgm:pt modelId="{DB9F1DFF-11EA-4D9C-BE39-1F1065840E17}" type="pres">
      <dgm:prSet presAssocID="{4EA6ECAA-896C-4FAF-BC4C-BC9274F44AB6}" presName="Name37" presStyleLbl="parChTrans1D2" presStyleIdx="2" presStyleCnt="5"/>
      <dgm:spPr/>
    </dgm:pt>
    <dgm:pt modelId="{71A37AA4-E09B-475F-8389-B58F9197CEC8}" type="pres">
      <dgm:prSet presAssocID="{0BD25F26-8F5B-42D2-BAB6-05454804D5E3}" presName="hierRoot2" presStyleCnt="0">
        <dgm:presLayoutVars>
          <dgm:hierBranch val="init"/>
        </dgm:presLayoutVars>
      </dgm:prSet>
      <dgm:spPr/>
    </dgm:pt>
    <dgm:pt modelId="{EDFE6FFA-90F3-4297-BC47-8877FC505995}" type="pres">
      <dgm:prSet presAssocID="{0BD25F26-8F5B-42D2-BAB6-05454804D5E3}" presName="rootComposite" presStyleCnt="0"/>
      <dgm:spPr/>
    </dgm:pt>
    <dgm:pt modelId="{2DCB9177-6B63-4F63-A4A9-3B597450F244}" type="pres">
      <dgm:prSet presAssocID="{0BD25F26-8F5B-42D2-BAB6-05454804D5E3}" presName="rootText" presStyleLbl="node2" presStyleIdx="2" presStyleCnt="3" custScaleX="156854">
        <dgm:presLayoutVars>
          <dgm:chPref val="3"/>
        </dgm:presLayoutVars>
      </dgm:prSet>
      <dgm:spPr/>
    </dgm:pt>
    <dgm:pt modelId="{759E5791-A910-430D-8E8A-FB2484C55576}" type="pres">
      <dgm:prSet presAssocID="{0BD25F26-8F5B-42D2-BAB6-05454804D5E3}" presName="rootConnector" presStyleLbl="node2" presStyleIdx="2" presStyleCnt="3"/>
      <dgm:spPr/>
    </dgm:pt>
    <dgm:pt modelId="{665AD01B-8409-4F57-896C-F74036509E1E}" type="pres">
      <dgm:prSet presAssocID="{0BD25F26-8F5B-42D2-BAB6-05454804D5E3}" presName="hierChild4" presStyleCnt="0"/>
      <dgm:spPr/>
    </dgm:pt>
    <dgm:pt modelId="{0509EF6B-759D-45F9-845A-EB11B5186BA7}" type="pres">
      <dgm:prSet presAssocID="{E9CA1F48-775D-4D4C-AC71-DBA00BE0EA59}" presName="Name37" presStyleLbl="parChTrans1D3" presStyleIdx="6" presStyleCnt="11"/>
      <dgm:spPr/>
    </dgm:pt>
    <dgm:pt modelId="{B9228B50-F214-4DD5-B486-2B884E0CF88D}" type="pres">
      <dgm:prSet presAssocID="{7B680170-D6E8-4C5F-9933-6C8166C4E6C5}" presName="hierRoot2" presStyleCnt="0">
        <dgm:presLayoutVars>
          <dgm:hierBranch val="init"/>
        </dgm:presLayoutVars>
      </dgm:prSet>
      <dgm:spPr/>
    </dgm:pt>
    <dgm:pt modelId="{207889B2-CBFA-4040-8E7F-B48704F59E05}" type="pres">
      <dgm:prSet presAssocID="{7B680170-D6E8-4C5F-9933-6C8166C4E6C5}" presName="rootComposite" presStyleCnt="0"/>
      <dgm:spPr/>
    </dgm:pt>
    <dgm:pt modelId="{718C7213-3123-4A7E-9580-20A4E4668182}" type="pres">
      <dgm:prSet presAssocID="{7B680170-D6E8-4C5F-9933-6C8166C4E6C5}" presName="rootText" presStyleLbl="node3" presStyleIdx="6" presStyleCnt="11" custScaleX="123829">
        <dgm:presLayoutVars>
          <dgm:chPref val="3"/>
        </dgm:presLayoutVars>
      </dgm:prSet>
      <dgm:spPr/>
    </dgm:pt>
    <dgm:pt modelId="{68F7F559-581D-41E8-810E-0C91AFAA3CBD}" type="pres">
      <dgm:prSet presAssocID="{7B680170-D6E8-4C5F-9933-6C8166C4E6C5}" presName="rootConnector" presStyleLbl="node3" presStyleIdx="6" presStyleCnt="11"/>
      <dgm:spPr/>
    </dgm:pt>
    <dgm:pt modelId="{3770932B-F3E4-4FC7-B153-E260C5A7CB84}" type="pres">
      <dgm:prSet presAssocID="{7B680170-D6E8-4C5F-9933-6C8166C4E6C5}" presName="hierChild4" presStyleCnt="0"/>
      <dgm:spPr/>
    </dgm:pt>
    <dgm:pt modelId="{61B13401-9F80-4815-B665-9497674C841C}" type="pres">
      <dgm:prSet presAssocID="{7B680170-D6E8-4C5F-9933-6C8166C4E6C5}" presName="hierChild5" presStyleCnt="0"/>
      <dgm:spPr/>
    </dgm:pt>
    <dgm:pt modelId="{0B61B3BC-AFC6-4834-A4B4-5B834DCCE54A}" type="pres">
      <dgm:prSet presAssocID="{3EEB92F5-23F8-4F86-8778-BED3270CD56A}" presName="Name37" presStyleLbl="parChTrans1D3" presStyleIdx="7" presStyleCnt="11"/>
      <dgm:spPr/>
    </dgm:pt>
    <dgm:pt modelId="{BFDD56B9-6ADD-4A62-A83C-E037F459BB0B}" type="pres">
      <dgm:prSet presAssocID="{7388E4F3-A70C-4B2C-B66E-8C7B3AE7E2CA}" presName="hierRoot2" presStyleCnt="0">
        <dgm:presLayoutVars>
          <dgm:hierBranch val="init"/>
        </dgm:presLayoutVars>
      </dgm:prSet>
      <dgm:spPr/>
    </dgm:pt>
    <dgm:pt modelId="{399688A1-5CAE-49AE-8A4E-4DC6031873CA}" type="pres">
      <dgm:prSet presAssocID="{7388E4F3-A70C-4B2C-B66E-8C7B3AE7E2CA}" presName="rootComposite" presStyleCnt="0"/>
      <dgm:spPr/>
    </dgm:pt>
    <dgm:pt modelId="{8D9407DA-3E41-4784-84DB-7EE2CF1EC304}" type="pres">
      <dgm:prSet presAssocID="{7388E4F3-A70C-4B2C-B66E-8C7B3AE7E2CA}" presName="rootText" presStyleLbl="node3" presStyleIdx="7" presStyleCnt="11" custScaleX="123829">
        <dgm:presLayoutVars>
          <dgm:chPref val="3"/>
        </dgm:presLayoutVars>
      </dgm:prSet>
      <dgm:spPr/>
    </dgm:pt>
    <dgm:pt modelId="{129B79A9-39E4-4AA4-9CA3-85E93488E417}" type="pres">
      <dgm:prSet presAssocID="{7388E4F3-A70C-4B2C-B66E-8C7B3AE7E2CA}" presName="rootConnector" presStyleLbl="node3" presStyleIdx="7" presStyleCnt="11"/>
      <dgm:spPr/>
    </dgm:pt>
    <dgm:pt modelId="{6B16905D-7FFD-4FE4-AD03-618BD57BB489}" type="pres">
      <dgm:prSet presAssocID="{7388E4F3-A70C-4B2C-B66E-8C7B3AE7E2CA}" presName="hierChild4" presStyleCnt="0"/>
      <dgm:spPr/>
    </dgm:pt>
    <dgm:pt modelId="{60074FA2-9493-422E-8CC7-F09B49F4101F}" type="pres">
      <dgm:prSet presAssocID="{7388E4F3-A70C-4B2C-B66E-8C7B3AE7E2CA}" presName="hierChild5" presStyleCnt="0"/>
      <dgm:spPr/>
    </dgm:pt>
    <dgm:pt modelId="{654C7D0A-86B4-43A4-BDE2-FE53A328A58C}" type="pres">
      <dgm:prSet presAssocID="{2D4D4379-5852-4616-8A6C-FE44E46C9915}" presName="Name37" presStyleLbl="parChTrans1D3" presStyleIdx="8" presStyleCnt="11"/>
      <dgm:spPr/>
    </dgm:pt>
    <dgm:pt modelId="{11834065-41A4-4387-A176-E3B2375C0E1F}" type="pres">
      <dgm:prSet presAssocID="{A2C18053-40F3-4732-AC61-42B9E4326FEA}" presName="hierRoot2" presStyleCnt="0">
        <dgm:presLayoutVars>
          <dgm:hierBranch val="init"/>
        </dgm:presLayoutVars>
      </dgm:prSet>
      <dgm:spPr/>
    </dgm:pt>
    <dgm:pt modelId="{D9B6689A-9AA8-4E6B-907E-282CCC0F332D}" type="pres">
      <dgm:prSet presAssocID="{A2C18053-40F3-4732-AC61-42B9E4326FEA}" presName="rootComposite" presStyleCnt="0"/>
      <dgm:spPr/>
    </dgm:pt>
    <dgm:pt modelId="{EB8777FF-6D05-4D1F-98B6-684AC883BA90}" type="pres">
      <dgm:prSet presAssocID="{A2C18053-40F3-4732-AC61-42B9E4326FEA}" presName="rootText" presStyleLbl="node3" presStyleIdx="8" presStyleCnt="11" custScaleX="123829">
        <dgm:presLayoutVars>
          <dgm:chPref val="3"/>
        </dgm:presLayoutVars>
      </dgm:prSet>
      <dgm:spPr/>
    </dgm:pt>
    <dgm:pt modelId="{9381013A-2EF6-463C-859B-30CEB9BE5C03}" type="pres">
      <dgm:prSet presAssocID="{A2C18053-40F3-4732-AC61-42B9E4326FEA}" presName="rootConnector" presStyleLbl="node3" presStyleIdx="8" presStyleCnt="11"/>
      <dgm:spPr/>
    </dgm:pt>
    <dgm:pt modelId="{1D5A2207-5BEC-49A3-B80F-4894B422D8F6}" type="pres">
      <dgm:prSet presAssocID="{A2C18053-40F3-4732-AC61-42B9E4326FEA}" presName="hierChild4" presStyleCnt="0"/>
      <dgm:spPr/>
    </dgm:pt>
    <dgm:pt modelId="{0454243F-EF33-4542-B526-531B923F5C75}" type="pres">
      <dgm:prSet presAssocID="{A2C18053-40F3-4732-AC61-42B9E4326FEA}" presName="hierChild5" presStyleCnt="0"/>
      <dgm:spPr/>
    </dgm:pt>
    <dgm:pt modelId="{84C58535-1219-4781-A379-0BC82A6D0A45}" type="pres">
      <dgm:prSet presAssocID="{545AD849-6FCA-46F1-8727-E70B1BF446B6}" presName="Name37" presStyleLbl="parChTrans1D3" presStyleIdx="9" presStyleCnt="11"/>
      <dgm:spPr/>
    </dgm:pt>
    <dgm:pt modelId="{BA18EE2E-EF8C-43B1-864C-83F8FFCDC264}" type="pres">
      <dgm:prSet presAssocID="{B3C98069-5F3E-4022-93D4-92EB44FD67F9}" presName="hierRoot2" presStyleCnt="0">
        <dgm:presLayoutVars>
          <dgm:hierBranch val="init"/>
        </dgm:presLayoutVars>
      </dgm:prSet>
      <dgm:spPr/>
    </dgm:pt>
    <dgm:pt modelId="{90255F6E-0A29-4749-905C-7B399F49355F}" type="pres">
      <dgm:prSet presAssocID="{B3C98069-5F3E-4022-93D4-92EB44FD67F9}" presName="rootComposite" presStyleCnt="0"/>
      <dgm:spPr/>
    </dgm:pt>
    <dgm:pt modelId="{E034C253-1011-4283-A7D9-726C70C1DB7B}" type="pres">
      <dgm:prSet presAssocID="{B3C98069-5F3E-4022-93D4-92EB44FD67F9}" presName="rootText" presStyleLbl="node3" presStyleIdx="9" presStyleCnt="11" custScaleX="123829">
        <dgm:presLayoutVars>
          <dgm:chPref val="3"/>
        </dgm:presLayoutVars>
      </dgm:prSet>
      <dgm:spPr/>
    </dgm:pt>
    <dgm:pt modelId="{2AC6CC4A-7DE8-4875-8350-CA144EADB498}" type="pres">
      <dgm:prSet presAssocID="{B3C98069-5F3E-4022-93D4-92EB44FD67F9}" presName="rootConnector" presStyleLbl="node3" presStyleIdx="9" presStyleCnt="11"/>
      <dgm:spPr/>
    </dgm:pt>
    <dgm:pt modelId="{E76D7B62-9DC1-4AAC-9545-3D0512BA3F09}" type="pres">
      <dgm:prSet presAssocID="{B3C98069-5F3E-4022-93D4-92EB44FD67F9}" presName="hierChild4" presStyleCnt="0"/>
      <dgm:spPr/>
    </dgm:pt>
    <dgm:pt modelId="{2FA01E40-4FEE-445E-A6B6-22C49856C40C}" type="pres">
      <dgm:prSet presAssocID="{B3C98069-5F3E-4022-93D4-92EB44FD67F9}" presName="hierChild5" presStyleCnt="0"/>
      <dgm:spPr/>
    </dgm:pt>
    <dgm:pt modelId="{16118299-4C28-4F1E-BE23-BA9750CEDE39}" type="pres">
      <dgm:prSet presAssocID="{2FB7BD51-8444-4A46-8304-BBC63CE649FB}" presName="Name37" presStyleLbl="parChTrans1D3" presStyleIdx="10" presStyleCnt="11"/>
      <dgm:spPr/>
    </dgm:pt>
    <dgm:pt modelId="{C8506600-C463-480B-AD07-1AA677A79E5E}" type="pres">
      <dgm:prSet presAssocID="{CE412FB7-A8AF-416A-B6C9-2439907BDF5E}" presName="hierRoot2" presStyleCnt="0">
        <dgm:presLayoutVars>
          <dgm:hierBranch val="init"/>
        </dgm:presLayoutVars>
      </dgm:prSet>
      <dgm:spPr/>
    </dgm:pt>
    <dgm:pt modelId="{4A4B87F6-2183-436F-84DB-721BE5B78197}" type="pres">
      <dgm:prSet presAssocID="{CE412FB7-A8AF-416A-B6C9-2439907BDF5E}" presName="rootComposite" presStyleCnt="0"/>
      <dgm:spPr/>
    </dgm:pt>
    <dgm:pt modelId="{0D9A947D-41E6-4A1C-B325-CE363C1F4998}" type="pres">
      <dgm:prSet presAssocID="{CE412FB7-A8AF-416A-B6C9-2439907BDF5E}" presName="rootText" presStyleLbl="node3" presStyleIdx="10" presStyleCnt="11" custScaleX="123829">
        <dgm:presLayoutVars>
          <dgm:chPref val="3"/>
        </dgm:presLayoutVars>
      </dgm:prSet>
      <dgm:spPr/>
    </dgm:pt>
    <dgm:pt modelId="{D4B02D82-BB38-4460-9200-95F27AF3EB79}" type="pres">
      <dgm:prSet presAssocID="{CE412FB7-A8AF-416A-B6C9-2439907BDF5E}" presName="rootConnector" presStyleLbl="node3" presStyleIdx="10" presStyleCnt="11"/>
      <dgm:spPr/>
    </dgm:pt>
    <dgm:pt modelId="{4D2F82F9-01C8-480F-BF9B-3E1BD16F884E}" type="pres">
      <dgm:prSet presAssocID="{CE412FB7-A8AF-416A-B6C9-2439907BDF5E}" presName="hierChild4" presStyleCnt="0"/>
      <dgm:spPr/>
    </dgm:pt>
    <dgm:pt modelId="{32E2F8FF-2346-4DBB-AA9E-4D9339902BF5}" type="pres">
      <dgm:prSet presAssocID="{CE412FB7-A8AF-416A-B6C9-2439907BDF5E}" presName="hierChild5" presStyleCnt="0"/>
      <dgm:spPr/>
    </dgm:pt>
    <dgm:pt modelId="{CA532D3B-BBDF-405F-BB44-16EACCC14184}" type="pres">
      <dgm:prSet presAssocID="{0BD25F26-8F5B-42D2-BAB6-05454804D5E3}" presName="hierChild5" presStyleCnt="0"/>
      <dgm:spPr/>
    </dgm:pt>
    <dgm:pt modelId="{4E552175-D9CA-49C3-AFBB-B264C80FC3C5}" type="pres">
      <dgm:prSet presAssocID="{46427C11-6A6B-4CD0-9253-4CD0DA4A7675}" presName="hierChild3" presStyleCnt="0"/>
      <dgm:spPr/>
    </dgm:pt>
    <dgm:pt modelId="{B6E0F3C3-F1F7-42B2-8955-C2CD19E579CA}" type="pres">
      <dgm:prSet presAssocID="{B4AC8D40-72D6-408C-AB4F-7402E34ABFBE}" presName="Name111" presStyleLbl="parChTrans1D2" presStyleIdx="3" presStyleCnt="5"/>
      <dgm:spPr/>
    </dgm:pt>
    <dgm:pt modelId="{833F650C-983E-4964-9554-E482649CFA74}" type="pres">
      <dgm:prSet presAssocID="{CB40D651-4F88-44B0-804C-8954BFAA165B}" presName="hierRoot3" presStyleCnt="0">
        <dgm:presLayoutVars>
          <dgm:hierBranch val="init"/>
        </dgm:presLayoutVars>
      </dgm:prSet>
      <dgm:spPr/>
    </dgm:pt>
    <dgm:pt modelId="{E17AAF44-B134-4326-ADAD-4DD7CC34D14A}" type="pres">
      <dgm:prSet presAssocID="{CB40D651-4F88-44B0-804C-8954BFAA165B}" presName="rootComposite3" presStyleCnt="0"/>
      <dgm:spPr/>
    </dgm:pt>
    <dgm:pt modelId="{39E10AD1-C109-441C-AFB0-53EA2FE6094F}" type="pres">
      <dgm:prSet presAssocID="{CB40D651-4F88-44B0-804C-8954BFAA165B}" presName="rootText3" presStyleLbl="asst1" presStyleIdx="0" presStyleCnt="2">
        <dgm:presLayoutVars>
          <dgm:chPref val="3"/>
        </dgm:presLayoutVars>
      </dgm:prSet>
      <dgm:spPr/>
    </dgm:pt>
    <dgm:pt modelId="{5B3ACF82-0FA4-43E3-9F80-EC54479ACAE2}" type="pres">
      <dgm:prSet presAssocID="{CB40D651-4F88-44B0-804C-8954BFAA165B}" presName="rootConnector3" presStyleLbl="asst1" presStyleIdx="0" presStyleCnt="2"/>
      <dgm:spPr/>
    </dgm:pt>
    <dgm:pt modelId="{61542132-DB08-42CE-A266-F9A8FC413D53}" type="pres">
      <dgm:prSet presAssocID="{CB40D651-4F88-44B0-804C-8954BFAA165B}" presName="hierChild6" presStyleCnt="0"/>
      <dgm:spPr/>
    </dgm:pt>
    <dgm:pt modelId="{8243A961-F9E1-4DB4-99F5-1D59EDA1554C}" type="pres">
      <dgm:prSet presAssocID="{CB40D651-4F88-44B0-804C-8954BFAA165B}" presName="hierChild7" presStyleCnt="0"/>
      <dgm:spPr/>
    </dgm:pt>
    <dgm:pt modelId="{1CB57FC8-B9DA-4361-9304-577027F86696}" type="pres">
      <dgm:prSet presAssocID="{57AB2182-9F15-439B-A246-8F2E19633E66}" presName="Name111" presStyleLbl="parChTrans1D2" presStyleIdx="4" presStyleCnt="5"/>
      <dgm:spPr/>
    </dgm:pt>
    <dgm:pt modelId="{7A14FD7A-805A-4E5B-8F7F-0B62223CF3C6}" type="pres">
      <dgm:prSet presAssocID="{F3F22108-306D-48A6-9222-75A4D3CF0C51}" presName="hierRoot3" presStyleCnt="0">
        <dgm:presLayoutVars>
          <dgm:hierBranch val="init"/>
        </dgm:presLayoutVars>
      </dgm:prSet>
      <dgm:spPr/>
    </dgm:pt>
    <dgm:pt modelId="{489DC69C-9CCA-47BA-ACD4-91B4C0B7E2E7}" type="pres">
      <dgm:prSet presAssocID="{F3F22108-306D-48A6-9222-75A4D3CF0C51}" presName="rootComposite3" presStyleCnt="0"/>
      <dgm:spPr/>
    </dgm:pt>
    <dgm:pt modelId="{311281A3-A4C3-451C-B92D-A223E460654B}" type="pres">
      <dgm:prSet presAssocID="{F3F22108-306D-48A6-9222-75A4D3CF0C51}" presName="rootText3" presStyleLbl="asst1" presStyleIdx="1" presStyleCnt="2">
        <dgm:presLayoutVars>
          <dgm:chPref val="3"/>
        </dgm:presLayoutVars>
      </dgm:prSet>
      <dgm:spPr/>
    </dgm:pt>
    <dgm:pt modelId="{19E00B14-8DEC-453B-B937-782896F0298C}" type="pres">
      <dgm:prSet presAssocID="{F3F22108-306D-48A6-9222-75A4D3CF0C51}" presName="rootConnector3" presStyleLbl="asst1" presStyleIdx="1" presStyleCnt="2"/>
      <dgm:spPr/>
    </dgm:pt>
    <dgm:pt modelId="{665E2B0C-6C1A-465D-BBBE-F98A07B99ED4}" type="pres">
      <dgm:prSet presAssocID="{F3F22108-306D-48A6-9222-75A4D3CF0C51}" presName="hierChild6" presStyleCnt="0"/>
      <dgm:spPr/>
    </dgm:pt>
    <dgm:pt modelId="{9C7607E6-560C-45DD-9027-A02ED8739520}" type="pres">
      <dgm:prSet presAssocID="{F3F22108-306D-48A6-9222-75A4D3CF0C51}" presName="hierChild7" presStyleCnt="0"/>
      <dgm:spPr/>
    </dgm:pt>
  </dgm:ptLst>
  <dgm:cxnLst>
    <dgm:cxn modelId="{09B0A801-5855-415F-B6D7-9D1E2FD25E4B}" srcId="{46427C11-6A6B-4CD0-9253-4CD0DA4A7675}" destId="{D8D4DB63-4A02-4593-96E3-0FB47B5D341E}" srcOrd="2" destOrd="0" parTransId="{49247CE3-223E-402D-838F-A067F15A4EC8}" sibTransId="{84E2CC85-072E-4D47-A611-CD22CEB95FB0}"/>
    <dgm:cxn modelId="{3A1F3004-B4E6-461E-8A3B-83C18077852E}" type="presOf" srcId="{CB40D651-4F88-44B0-804C-8954BFAA165B}" destId="{5B3ACF82-0FA4-43E3-9F80-EC54479ACAE2}" srcOrd="1" destOrd="0" presId="urn:microsoft.com/office/officeart/2005/8/layout/orgChart1"/>
    <dgm:cxn modelId="{22B27507-6875-4EE0-840C-1FB2C7C92BF1}" type="presOf" srcId="{B4AC8D40-72D6-408C-AB4F-7402E34ABFBE}" destId="{B6E0F3C3-F1F7-42B2-8955-C2CD19E579CA}" srcOrd="0" destOrd="0" presId="urn:microsoft.com/office/officeart/2005/8/layout/orgChart1"/>
    <dgm:cxn modelId="{B2197108-183F-48C5-A382-8D86DDD3D044}" srcId="{0BD25F26-8F5B-42D2-BAB6-05454804D5E3}" destId="{B3C98069-5F3E-4022-93D4-92EB44FD67F9}" srcOrd="3" destOrd="0" parTransId="{545AD849-6FCA-46F1-8727-E70B1BF446B6}" sibTransId="{CCC432DB-E726-45F7-BF53-BD8C2B57CA80}"/>
    <dgm:cxn modelId="{C2AB5F0D-4C65-4635-8255-7A8A8DB6FAB3}" srcId="{5A05A627-5973-4652-AA68-7E73D98C2824}" destId="{E5624A6D-9D0C-44A8-BEE5-548A3C900CC9}" srcOrd="0" destOrd="0" parTransId="{82A4AB43-912C-4A31-99AA-1BA75E08AEF6}" sibTransId="{C9BC4390-88B3-4F60-801B-A7179DB970DA}"/>
    <dgm:cxn modelId="{C1AB8412-7B3D-42A8-9D96-ED514D5EF827}" type="presOf" srcId="{A3FDDE60-FDAD-44D3-A905-759CAEA4A3AB}" destId="{517975F5-518C-43D8-9979-DDFF7865AB2B}" srcOrd="0" destOrd="0" presId="urn:microsoft.com/office/officeart/2005/8/layout/orgChart1"/>
    <dgm:cxn modelId="{8A2BB913-DD1A-40AF-85D6-097C54F7F601}" type="presOf" srcId="{F3F22108-306D-48A6-9222-75A4D3CF0C51}" destId="{311281A3-A4C3-451C-B92D-A223E460654B}" srcOrd="0" destOrd="0" presId="urn:microsoft.com/office/officeart/2005/8/layout/orgChart1"/>
    <dgm:cxn modelId="{712C5414-F1CF-4CAE-BC2E-2BFD68DEEC86}" type="presOf" srcId="{F881509E-C44B-4BE6-BC6C-2F368E5A1D25}" destId="{7032E8DF-D438-46F2-BB68-23207D03068E}" srcOrd="0" destOrd="0" presId="urn:microsoft.com/office/officeart/2005/8/layout/orgChart1"/>
    <dgm:cxn modelId="{E21A0717-974B-4D47-97A4-5EF168A854BF}" type="presOf" srcId="{7388E4F3-A70C-4B2C-B66E-8C7B3AE7E2CA}" destId="{8D9407DA-3E41-4784-84DB-7EE2CF1EC304}" srcOrd="0" destOrd="0" presId="urn:microsoft.com/office/officeart/2005/8/layout/orgChart1"/>
    <dgm:cxn modelId="{1DE8C01A-FBC2-4C0D-B5AA-5DFBFFB737F2}" type="presOf" srcId="{545AD849-6FCA-46F1-8727-E70B1BF446B6}" destId="{84C58535-1219-4781-A379-0BC82A6D0A45}" srcOrd="0" destOrd="0" presId="urn:microsoft.com/office/officeart/2005/8/layout/orgChart1"/>
    <dgm:cxn modelId="{4DF28C1C-D49D-4B41-BB84-F1AC44983EC3}" srcId="{0BD25F26-8F5B-42D2-BAB6-05454804D5E3}" destId="{7388E4F3-A70C-4B2C-B66E-8C7B3AE7E2CA}" srcOrd="1" destOrd="0" parTransId="{3EEB92F5-23F8-4F86-8778-BED3270CD56A}" sibTransId="{5A670353-B64D-4361-A315-D1D3A5F13BF0}"/>
    <dgm:cxn modelId="{8BCB7B27-44A0-42BB-AFDF-E0441B5F6A02}" srcId="{46427C11-6A6B-4CD0-9253-4CD0DA4A7675}" destId="{5A05A627-5973-4652-AA68-7E73D98C2824}" srcOrd="3" destOrd="0" parTransId="{C97A69F6-0633-4F32-B0BF-32B726EE6630}" sibTransId="{7F928E96-FC7D-45F5-A43A-10A0AB4084AA}"/>
    <dgm:cxn modelId="{0685E227-B46E-4CA4-89C2-0C01EB5C6EB8}" type="presOf" srcId="{46427C11-6A6B-4CD0-9253-4CD0DA4A7675}" destId="{2393D4C3-EA39-4573-B8F2-17FFDC3B8259}" srcOrd="1" destOrd="0" presId="urn:microsoft.com/office/officeart/2005/8/layout/orgChart1"/>
    <dgm:cxn modelId="{84E38830-1026-4E85-A13A-4F407C45333C}" srcId="{0BD25F26-8F5B-42D2-BAB6-05454804D5E3}" destId="{CE412FB7-A8AF-416A-B6C9-2439907BDF5E}" srcOrd="4" destOrd="0" parTransId="{2FB7BD51-8444-4A46-8304-BBC63CE649FB}" sibTransId="{9F5FDD12-A804-4C2F-B79C-1BAC1325DCC6}"/>
    <dgm:cxn modelId="{1600BE31-AB63-40E3-834B-9902BC59B2C8}" type="presOf" srcId="{2D4D4379-5852-4616-8A6C-FE44E46C9915}" destId="{654C7D0A-86B4-43A4-BDE2-FE53A328A58C}" srcOrd="0" destOrd="0" presId="urn:microsoft.com/office/officeart/2005/8/layout/orgChart1"/>
    <dgm:cxn modelId="{E8038932-00D6-45DA-A2CD-43AC53F2E2A1}" type="presOf" srcId="{3468EFBF-ED5C-4A91-A446-550318BA5B23}" destId="{5DFE0F7E-29AC-48CE-82FF-82F7C767D53A}" srcOrd="1" destOrd="0" presId="urn:microsoft.com/office/officeart/2005/8/layout/orgChart1"/>
    <dgm:cxn modelId="{AD8AD135-0EAF-4A16-BCE6-CA1834BFADA1}" type="presOf" srcId="{7388E4F3-A70C-4B2C-B66E-8C7B3AE7E2CA}" destId="{129B79A9-39E4-4AA4-9CA3-85E93488E417}" srcOrd="1" destOrd="0" presId="urn:microsoft.com/office/officeart/2005/8/layout/orgChart1"/>
    <dgm:cxn modelId="{618E9538-44B3-41BA-B55E-583C777C933D}" type="presOf" srcId="{0BD25F26-8F5B-42D2-BAB6-05454804D5E3}" destId="{759E5791-A910-430D-8E8A-FB2484C55576}" srcOrd="1" destOrd="0" presId="urn:microsoft.com/office/officeart/2005/8/layout/orgChart1"/>
    <dgm:cxn modelId="{529C2C3A-1660-4F8B-94BF-3485284F9956}" type="presOf" srcId="{4EA6ECAA-896C-4FAF-BC4C-BC9274F44AB6}" destId="{DB9F1DFF-11EA-4D9C-BE39-1F1065840E17}" srcOrd="0" destOrd="0" presId="urn:microsoft.com/office/officeart/2005/8/layout/orgChart1"/>
    <dgm:cxn modelId="{8C8B603C-3D07-4DB5-917E-4AC0E398590F}" type="presOf" srcId="{CE412FB7-A8AF-416A-B6C9-2439907BDF5E}" destId="{0D9A947D-41E6-4A1C-B325-CE363C1F4998}" srcOrd="0" destOrd="0" presId="urn:microsoft.com/office/officeart/2005/8/layout/orgChart1"/>
    <dgm:cxn modelId="{9077405B-0B30-4C10-A172-477984780BD5}" type="presOf" srcId="{C97A69F6-0633-4F32-B0BF-32B726EE6630}" destId="{9EBF139F-6DB3-4616-8C08-148053C18FEB}" srcOrd="0" destOrd="0" presId="urn:microsoft.com/office/officeart/2005/8/layout/orgChart1"/>
    <dgm:cxn modelId="{D8C4C25D-B981-42DF-B953-79FA27AF3B24}" type="presOf" srcId="{68E76093-FCB3-4F6A-A513-1234B48D7FAE}" destId="{DC21DDCE-DF02-40CE-8D83-8F077C21E482}" srcOrd="0" destOrd="0" presId="urn:microsoft.com/office/officeart/2005/8/layout/orgChart1"/>
    <dgm:cxn modelId="{F873E95E-705E-4879-BEE7-401B8244C3BD}" type="presOf" srcId="{82A4AB43-912C-4A31-99AA-1BA75E08AEF6}" destId="{0407B9C4-267A-43E6-BAB6-9E147D1560F4}" srcOrd="0" destOrd="0" presId="urn:microsoft.com/office/officeart/2005/8/layout/orgChart1"/>
    <dgm:cxn modelId="{1B3B115F-2ACD-41E6-BDBF-0638B029CFEF}" type="presOf" srcId="{16464ACF-EE74-4952-9151-10FE86C067B8}" destId="{6E0AB0BE-B620-42B0-8C4B-E0251D39973F}" srcOrd="0" destOrd="0" presId="urn:microsoft.com/office/officeart/2005/8/layout/orgChart1"/>
    <dgm:cxn modelId="{FAE11865-85D6-486A-A109-F542A023B063}" type="presOf" srcId="{2FB7BD51-8444-4A46-8304-BBC63CE649FB}" destId="{16118299-4C28-4F1E-BE23-BA9750CEDE39}" srcOrd="0" destOrd="0" presId="urn:microsoft.com/office/officeart/2005/8/layout/orgChart1"/>
    <dgm:cxn modelId="{C7162046-A03F-48F9-A30D-60F5FDD58115}" type="presOf" srcId="{7B680170-D6E8-4C5F-9933-6C8166C4E6C5}" destId="{68F7F559-581D-41E8-810E-0C91AFAA3CBD}" srcOrd="1" destOrd="0" presId="urn:microsoft.com/office/officeart/2005/8/layout/orgChart1"/>
    <dgm:cxn modelId="{9555D446-51A3-441F-9435-AD2879A9234A}" type="presOf" srcId="{6D62AA9D-40DB-4692-A344-3A91E2FFB5AA}" destId="{AD23FD04-08FB-4392-9132-424DEED1509D}" srcOrd="0" destOrd="0" presId="urn:microsoft.com/office/officeart/2005/8/layout/orgChart1"/>
    <dgm:cxn modelId="{693F536A-C44C-4564-9FD4-F7F95BEA2698}" srcId="{0BD25F26-8F5B-42D2-BAB6-05454804D5E3}" destId="{7B680170-D6E8-4C5F-9933-6C8166C4E6C5}" srcOrd="0" destOrd="0" parTransId="{E9CA1F48-775D-4D4C-AC71-DBA00BE0EA59}" sibTransId="{464B8FD6-F069-492C-A900-18BDE2B846EE}"/>
    <dgm:cxn modelId="{00516F50-1FBC-400D-B491-768189C888CB}" type="presOf" srcId="{E5624A6D-9D0C-44A8-BEE5-548A3C900CC9}" destId="{7FE65EC1-77CE-455F-9F1E-23D4E9264E43}" srcOrd="1" destOrd="0" presId="urn:microsoft.com/office/officeart/2005/8/layout/orgChart1"/>
    <dgm:cxn modelId="{4130DA51-A0A0-4394-B369-9C64F0416D1C}" type="presOf" srcId="{CE412FB7-A8AF-416A-B6C9-2439907BDF5E}" destId="{D4B02D82-BB38-4460-9200-95F27AF3EB79}" srcOrd="1" destOrd="0" presId="urn:microsoft.com/office/officeart/2005/8/layout/orgChart1"/>
    <dgm:cxn modelId="{F5A9AC53-49D3-4698-94C0-6C6538A9D829}" type="presOf" srcId="{0BD25F26-8F5B-42D2-BAB6-05454804D5E3}" destId="{2DCB9177-6B63-4F63-A4A9-3B597450F244}" srcOrd="0" destOrd="0" presId="urn:microsoft.com/office/officeart/2005/8/layout/orgChart1"/>
    <dgm:cxn modelId="{15EFE955-0EE9-40BD-BAAC-F616ED6805B0}" type="presOf" srcId="{3468EFBF-ED5C-4A91-A446-550318BA5B23}" destId="{AF8F5148-C5E0-4A94-992C-C10F2F664531}" srcOrd="0" destOrd="0" presId="urn:microsoft.com/office/officeart/2005/8/layout/orgChart1"/>
    <dgm:cxn modelId="{5A606277-540D-4EF0-86F5-F46754A02347}" type="presOf" srcId="{533761AF-4112-4F74-AAE6-CC69239484F2}" destId="{601FAB90-FF7F-4918-9026-64D794004452}" srcOrd="1" destOrd="0" presId="urn:microsoft.com/office/officeart/2005/8/layout/orgChart1"/>
    <dgm:cxn modelId="{BC218A78-E3B3-4404-8924-7ED4027D3EF3}" type="presOf" srcId="{F3F22108-306D-48A6-9222-75A4D3CF0C51}" destId="{19E00B14-8DEC-453B-B937-782896F0298C}" srcOrd="1" destOrd="0" presId="urn:microsoft.com/office/officeart/2005/8/layout/orgChart1"/>
    <dgm:cxn modelId="{7BA0EA7B-FAE6-4BBC-AAF2-54DE327728BF}" type="presOf" srcId="{E9CA1F48-775D-4D4C-AC71-DBA00BE0EA59}" destId="{0509EF6B-759D-45F9-845A-EB11B5186BA7}" srcOrd="0" destOrd="0" presId="urn:microsoft.com/office/officeart/2005/8/layout/orgChart1"/>
    <dgm:cxn modelId="{4CB5077D-11F6-410A-824B-000B63AF6669}" type="presOf" srcId="{ECA36C20-D87E-4D84-8552-9B820C919FE1}" destId="{13C1EC35-F06F-4A02-8C27-788B2DD170E9}" srcOrd="0" destOrd="0" presId="urn:microsoft.com/office/officeart/2005/8/layout/orgChart1"/>
    <dgm:cxn modelId="{BD784384-5A83-4EE9-911D-4D35838FFA96}" srcId="{5A05A627-5973-4652-AA68-7E73D98C2824}" destId="{6D62AA9D-40DB-4692-A344-3A91E2FFB5AA}" srcOrd="1" destOrd="0" parTransId="{F60B4B50-5FDB-4A9D-B61B-AD6F029AB258}" sibTransId="{C3B4650D-E98C-4A6A-9517-A5A5DD93AEBA}"/>
    <dgm:cxn modelId="{52FA7186-7683-47FF-87C8-337136CC9D6B}" type="presOf" srcId="{B3C98069-5F3E-4022-93D4-92EB44FD67F9}" destId="{2AC6CC4A-7DE8-4875-8350-CA144EADB498}" srcOrd="1" destOrd="0" presId="urn:microsoft.com/office/officeart/2005/8/layout/orgChart1"/>
    <dgm:cxn modelId="{50ED8A8F-9BCC-4D18-B4C1-9C61F64DBE95}" srcId="{0BD25F26-8F5B-42D2-BAB6-05454804D5E3}" destId="{A2C18053-40F3-4732-AC61-42B9E4326FEA}" srcOrd="2" destOrd="0" parTransId="{2D4D4379-5852-4616-8A6C-FE44E46C9915}" sibTransId="{CD9AFF3D-EBC1-4CDC-A888-F0C25D7E3BB0}"/>
    <dgm:cxn modelId="{C84C3394-FDF1-487E-BBE3-40B1F2AFC0DE}" type="presOf" srcId="{B3C98069-5F3E-4022-93D4-92EB44FD67F9}" destId="{E034C253-1011-4283-A7D9-726C70C1DB7B}" srcOrd="0" destOrd="0" presId="urn:microsoft.com/office/officeart/2005/8/layout/orgChart1"/>
    <dgm:cxn modelId="{5A02FA99-7E2C-448D-A422-057221EB7D99}" srcId="{46427C11-6A6B-4CD0-9253-4CD0DA4A7675}" destId="{0BD25F26-8F5B-42D2-BAB6-05454804D5E3}" srcOrd="4" destOrd="0" parTransId="{4EA6ECAA-896C-4FAF-BC4C-BC9274F44AB6}" sibTransId="{F1BF37B3-A8B1-410F-AF46-CDC41C04A861}"/>
    <dgm:cxn modelId="{088F6F9C-813E-4BB0-8F10-E0F1F82D1FDC}" srcId="{46427C11-6A6B-4CD0-9253-4CD0DA4A7675}" destId="{CB40D651-4F88-44B0-804C-8954BFAA165B}" srcOrd="0" destOrd="0" parTransId="{B4AC8D40-72D6-408C-AB4F-7402E34ABFBE}" sibTransId="{6451FC82-DC77-49EE-89BD-9A6A907DF53C}"/>
    <dgm:cxn modelId="{AE22A49E-8A4F-4F2B-BB43-27091E17DAED}" type="presOf" srcId="{7B680170-D6E8-4C5F-9933-6C8166C4E6C5}" destId="{718C7213-3123-4A7E-9580-20A4E4668182}" srcOrd="0" destOrd="0" presId="urn:microsoft.com/office/officeart/2005/8/layout/orgChart1"/>
    <dgm:cxn modelId="{9E2572A2-E19C-465B-82F1-84C6123B1775}" srcId="{5A05A627-5973-4652-AA68-7E73D98C2824}" destId="{533761AF-4112-4F74-AAE6-CC69239484F2}" srcOrd="2" destOrd="0" parTransId="{68E76093-FCB3-4F6A-A513-1234B48D7FAE}" sibTransId="{45580371-E557-4AF8-ADC0-ED9CDBCA3649}"/>
    <dgm:cxn modelId="{8FC5E3AF-EF71-4237-8FE4-94483259F32F}" type="presOf" srcId="{F60B4B50-5FDB-4A9D-B61B-AD6F029AB258}" destId="{7F2B752E-8D06-4B9E-9F8F-2A5B95301501}" srcOrd="0" destOrd="0" presId="urn:microsoft.com/office/officeart/2005/8/layout/orgChart1"/>
    <dgm:cxn modelId="{2FC4DFB0-9057-41D2-BF7D-5C1D667BF751}" type="presOf" srcId="{40A8D591-A201-436F-B184-12B39442510F}" destId="{53F0ABB6-6879-4AEA-9A96-CF1957BFD4E9}" srcOrd="0" destOrd="0" presId="urn:microsoft.com/office/officeart/2005/8/layout/orgChart1"/>
    <dgm:cxn modelId="{574CE7B2-1584-426B-8CDD-A769AFC50045}" type="presOf" srcId="{D8D4DB63-4A02-4593-96E3-0FB47B5D341E}" destId="{C1A61D1C-DE60-41EF-8759-94E696985296}" srcOrd="0" destOrd="0" presId="urn:microsoft.com/office/officeart/2005/8/layout/orgChart1"/>
    <dgm:cxn modelId="{6F1177B6-5AAC-4734-8413-051F3550349C}" type="presOf" srcId="{3EEB92F5-23F8-4F86-8778-BED3270CD56A}" destId="{0B61B3BC-AFC6-4834-A4B4-5B834DCCE54A}" srcOrd="0" destOrd="0" presId="urn:microsoft.com/office/officeart/2005/8/layout/orgChart1"/>
    <dgm:cxn modelId="{146B74B9-C4BD-4BCD-920E-FE4286564B97}" type="presOf" srcId="{CB40D651-4F88-44B0-804C-8954BFAA165B}" destId="{39E10AD1-C109-441C-AFB0-53EA2FE6094F}" srcOrd="0" destOrd="0" presId="urn:microsoft.com/office/officeart/2005/8/layout/orgChart1"/>
    <dgm:cxn modelId="{9181A7BA-E09D-4D8A-A968-36E88828476C}" srcId="{A3FDDE60-FDAD-44D3-A905-759CAEA4A3AB}" destId="{46427C11-6A6B-4CD0-9253-4CD0DA4A7675}" srcOrd="0" destOrd="0" parTransId="{C7796468-AD5F-4628-BA4E-FFF0ADB123BC}" sibTransId="{DFF0D799-FAC2-4D06-976C-A9073E321341}"/>
    <dgm:cxn modelId="{F77628BD-BBBD-45EA-829C-09904BC75301}" type="presOf" srcId="{6D62AA9D-40DB-4692-A344-3A91E2FFB5AA}" destId="{E051531E-5FF7-4C1B-B36B-7B05DD019D2E}" srcOrd="1" destOrd="0" presId="urn:microsoft.com/office/officeart/2005/8/layout/orgChart1"/>
    <dgm:cxn modelId="{160C51C0-B95D-410E-8CDA-3A6EC27567AA}" type="presOf" srcId="{49247CE3-223E-402D-838F-A067F15A4EC8}" destId="{1437064A-EDCC-41F3-8F65-69CD91B9DF18}" srcOrd="0" destOrd="0" presId="urn:microsoft.com/office/officeart/2005/8/layout/orgChart1"/>
    <dgm:cxn modelId="{21849BC4-844A-4D76-9625-ACC162E1FD65}" type="presOf" srcId="{57AB2182-9F15-439B-A246-8F2E19633E66}" destId="{1CB57FC8-B9DA-4361-9304-577027F86696}" srcOrd="0" destOrd="0" presId="urn:microsoft.com/office/officeart/2005/8/layout/orgChart1"/>
    <dgm:cxn modelId="{687634C7-2CA8-42E3-A66C-B1C750D8A92F}" type="presOf" srcId="{D8D4DB63-4A02-4593-96E3-0FB47B5D341E}" destId="{43D3350C-9860-4298-99D8-7D46E4269339}" srcOrd="1" destOrd="0" presId="urn:microsoft.com/office/officeart/2005/8/layout/orgChart1"/>
    <dgm:cxn modelId="{9FD9AED0-0DD8-4F67-893A-45FDE177393D}" srcId="{D8D4DB63-4A02-4593-96E3-0FB47B5D341E}" destId="{F881509E-C44B-4BE6-BC6C-2F368E5A1D25}" srcOrd="0" destOrd="0" parTransId="{16464ACF-EE74-4952-9151-10FE86C067B8}" sibTransId="{9C5A6C44-4433-4AFA-BC96-A0D1027DD8F5}"/>
    <dgm:cxn modelId="{B1002ED1-2FA3-4C8B-AD63-83F675DE71D2}" srcId="{46427C11-6A6B-4CD0-9253-4CD0DA4A7675}" destId="{F3F22108-306D-48A6-9222-75A4D3CF0C51}" srcOrd="1" destOrd="0" parTransId="{57AB2182-9F15-439B-A246-8F2E19633E66}" sibTransId="{B9961453-8DE1-4AC1-A59F-4DD0845C7678}"/>
    <dgm:cxn modelId="{BBEE37D3-928D-436A-A08B-DF5D8CF3A0E9}" srcId="{D8D4DB63-4A02-4593-96E3-0FB47B5D341E}" destId="{33257D65-3265-4782-BD93-011B97566DF4}" srcOrd="1" destOrd="0" parTransId="{ECA36C20-D87E-4D84-8552-9B820C919FE1}" sibTransId="{7B418ECB-6227-4947-839F-EE1ABF310020}"/>
    <dgm:cxn modelId="{555B3BDD-0865-4B5E-87D8-D3E3ABC09559}" type="presOf" srcId="{A2C18053-40F3-4732-AC61-42B9E4326FEA}" destId="{EB8777FF-6D05-4D1F-98B6-684AC883BA90}" srcOrd="0" destOrd="0" presId="urn:microsoft.com/office/officeart/2005/8/layout/orgChart1"/>
    <dgm:cxn modelId="{39349BDF-AACD-49E4-B4F0-7197A3A36FF3}" type="presOf" srcId="{E5624A6D-9D0C-44A8-BEE5-548A3C900CC9}" destId="{B9A34F66-1510-46D1-9F62-CE2C349C4ECD}" srcOrd="0" destOrd="0" presId="urn:microsoft.com/office/officeart/2005/8/layout/orgChart1"/>
    <dgm:cxn modelId="{4794EDE3-114D-4B3F-BF4D-F2D761949ECA}" type="presOf" srcId="{33257D65-3265-4782-BD93-011B97566DF4}" destId="{9618AF99-AB7A-484A-97C4-A4D5503DBBF5}" srcOrd="1" destOrd="0" presId="urn:microsoft.com/office/officeart/2005/8/layout/orgChart1"/>
    <dgm:cxn modelId="{1350E1E9-ABC9-4EB2-874B-D741E29D531C}" type="presOf" srcId="{46427C11-6A6B-4CD0-9253-4CD0DA4A7675}" destId="{7235CD8D-F6BA-48E9-BFCF-5B6162BB7D77}" srcOrd="0" destOrd="0" presId="urn:microsoft.com/office/officeart/2005/8/layout/orgChart1"/>
    <dgm:cxn modelId="{C18AF1ED-6313-4086-A456-AF892DF43254}" type="presOf" srcId="{5A05A627-5973-4652-AA68-7E73D98C2824}" destId="{D957EDDA-A56C-4E39-82E7-E56906221674}" srcOrd="0" destOrd="0" presId="urn:microsoft.com/office/officeart/2005/8/layout/orgChart1"/>
    <dgm:cxn modelId="{1FEEAFEE-1484-4736-8183-63AF839ABAD0}" type="presOf" srcId="{F881509E-C44B-4BE6-BC6C-2F368E5A1D25}" destId="{144CACE1-2C48-44C3-985D-0F48131B79DD}" srcOrd="1" destOrd="0" presId="urn:microsoft.com/office/officeart/2005/8/layout/orgChart1"/>
    <dgm:cxn modelId="{5AC5F7EE-684A-4000-823E-F1148064F6C9}" type="presOf" srcId="{A2C18053-40F3-4732-AC61-42B9E4326FEA}" destId="{9381013A-2EF6-463C-859B-30CEB9BE5C03}" srcOrd="1" destOrd="0" presId="urn:microsoft.com/office/officeart/2005/8/layout/orgChart1"/>
    <dgm:cxn modelId="{7663A9F2-58FD-42A1-9E01-AB50907253C0}" srcId="{D8D4DB63-4A02-4593-96E3-0FB47B5D341E}" destId="{3468EFBF-ED5C-4A91-A446-550318BA5B23}" srcOrd="2" destOrd="0" parTransId="{40A8D591-A201-436F-B184-12B39442510F}" sibTransId="{FCA1524D-D983-4BA8-94F3-D7A4401F4203}"/>
    <dgm:cxn modelId="{D8E0B0F8-4511-46AD-8616-9400CB7AC22A}" type="presOf" srcId="{33257D65-3265-4782-BD93-011B97566DF4}" destId="{00C080B4-0BA3-4CDF-924A-70A5F694D3DF}" srcOrd="0" destOrd="0" presId="urn:microsoft.com/office/officeart/2005/8/layout/orgChart1"/>
    <dgm:cxn modelId="{CB9A79F9-A6FC-4115-B8A2-2EF88A358BC1}" type="presOf" srcId="{5A05A627-5973-4652-AA68-7E73D98C2824}" destId="{128B5E48-031D-4BE6-B419-8809E4BE609B}" srcOrd="1" destOrd="0" presId="urn:microsoft.com/office/officeart/2005/8/layout/orgChart1"/>
    <dgm:cxn modelId="{651CD6FB-7816-4A7F-99AF-F0B5B0C93DF3}" type="presOf" srcId="{533761AF-4112-4F74-AAE6-CC69239484F2}" destId="{FA4D53C1-E9C8-4E58-9A77-F71DB399D2F1}" srcOrd="0" destOrd="0" presId="urn:microsoft.com/office/officeart/2005/8/layout/orgChart1"/>
    <dgm:cxn modelId="{67AB989E-FA2B-4755-AE9B-D51534D0856B}" type="presParOf" srcId="{517975F5-518C-43D8-9979-DDFF7865AB2B}" destId="{0243B09F-7F46-446A-B08C-FBD826ACCF12}" srcOrd="0" destOrd="0" presId="urn:microsoft.com/office/officeart/2005/8/layout/orgChart1"/>
    <dgm:cxn modelId="{26236152-41B2-44DF-87BA-EA5E9A74D166}" type="presParOf" srcId="{0243B09F-7F46-446A-B08C-FBD826ACCF12}" destId="{0F36C08E-C3C8-40F9-BBD5-58FB0CB18941}" srcOrd="0" destOrd="0" presId="urn:microsoft.com/office/officeart/2005/8/layout/orgChart1"/>
    <dgm:cxn modelId="{51F383CF-288F-47AF-830F-3C8337353599}" type="presParOf" srcId="{0F36C08E-C3C8-40F9-BBD5-58FB0CB18941}" destId="{7235CD8D-F6BA-48E9-BFCF-5B6162BB7D77}" srcOrd="0" destOrd="0" presId="urn:microsoft.com/office/officeart/2005/8/layout/orgChart1"/>
    <dgm:cxn modelId="{11E58833-1FFD-4615-A8BA-3656398928BC}" type="presParOf" srcId="{0F36C08E-C3C8-40F9-BBD5-58FB0CB18941}" destId="{2393D4C3-EA39-4573-B8F2-17FFDC3B8259}" srcOrd="1" destOrd="0" presId="urn:microsoft.com/office/officeart/2005/8/layout/orgChart1"/>
    <dgm:cxn modelId="{EB6BE06B-2355-4C62-8781-E5A0837D5006}" type="presParOf" srcId="{0243B09F-7F46-446A-B08C-FBD826ACCF12}" destId="{D50C83BC-B611-4C26-99D3-FF644C6E20AF}" srcOrd="1" destOrd="0" presId="urn:microsoft.com/office/officeart/2005/8/layout/orgChart1"/>
    <dgm:cxn modelId="{A591D18C-6E3B-4FD9-AF3B-22637A44EC3F}" type="presParOf" srcId="{D50C83BC-B611-4C26-99D3-FF644C6E20AF}" destId="{1437064A-EDCC-41F3-8F65-69CD91B9DF18}" srcOrd="0" destOrd="0" presId="urn:microsoft.com/office/officeart/2005/8/layout/orgChart1"/>
    <dgm:cxn modelId="{2112605F-14E6-46B3-A999-807EA3F9278B}" type="presParOf" srcId="{D50C83BC-B611-4C26-99D3-FF644C6E20AF}" destId="{2BCA93EF-F027-4A36-9E75-2B279C8F8BE6}" srcOrd="1" destOrd="0" presId="urn:microsoft.com/office/officeart/2005/8/layout/orgChart1"/>
    <dgm:cxn modelId="{721D22A3-E7E3-431A-A422-E90BF5468359}" type="presParOf" srcId="{2BCA93EF-F027-4A36-9E75-2B279C8F8BE6}" destId="{6F788E70-0F78-42CA-B704-D369B04982C9}" srcOrd="0" destOrd="0" presId="urn:microsoft.com/office/officeart/2005/8/layout/orgChart1"/>
    <dgm:cxn modelId="{60E10EDB-BF53-4926-921F-29A4A4B6F3DF}" type="presParOf" srcId="{6F788E70-0F78-42CA-B704-D369B04982C9}" destId="{C1A61D1C-DE60-41EF-8759-94E696985296}" srcOrd="0" destOrd="0" presId="urn:microsoft.com/office/officeart/2005/8/layout/orgChart1"/>
    <dgm:cxn modelId="{F2876C7F-729B-4C3E-BBD8-077A554EE964}" type="presParOf" srcId="{6F788E70-0F78-42CA-B704-D369B04982C9}" destId="{43D3350C-9860-4298-99D8-7D46E4269339}" srcOrd="1" destOrd="0" presId="urn:microsoft.com/office/officeart/2005/8/layout/orgChart1"/>
    <dgm:cxn modelId="{A2EB2FE3-CEF5-47BC-BA67-42FCE2C8E915}" type="presParOf" srcId="{2BCA93EF-F027-4A36-9E75-2B279C8F8BE6}" destId="{DE9E78F1-1FA5-4142-B5F7-DEEBE91A17F9}" srcOrd="1" destOrd="0" presId="urn:microsoft.com/office/officeart/2005/8/layout/orgChart1"/>
    <dgm:cxn modelId="{0A64CC89-85AF-4D9A-97EF-A05352D9F2A8}" type="presParOf" srcId="{DE9E78F1-1FA5-4142-B5F7-DEEBE91A17F9}" destId="{6E0AB0BE-B620-42B0-8C4B-E0251D39973F}" srcOrd="0" destOrd="0" presId="urn:microsoft.com/office/officeart/2005/8/layout/orgChart1"/>
    <dgm:cxn modelId="{27F997F0-CA06-4E11-BA03-43BCFD574C87}" type="presParOf" srcId="{DE9E78F1-1FA5-4142-B5F7-DEEBE91A17F9}" destId="{CE558797-82C1-4899-95DE-7F8D0DD280B4}" srcOrd="1" destOrd="0" presId="urn:microsoft.com/office/officeart/2005/8/layout/orgChart1"/>
    <dgm:cxn modelId="{F4CE3941-64DD-4544-9145-02C40B72DC90}" type="presParOf" srcId="{CE558797-82C1-4899-95DE-7F8D0DD280B4}" destId="{B738F816-C419-4CAE-836C-67C9D03214DC}" srcOrd="0" destOrd="0" presId="urn:microsoft.com/office/officeart/2005/8/layout/orgChart1"/>
    <dgm:cxn modelId="{19F42DD6-AF02-465C-9893-B22DC85A6C96}" type="presParOf" srcId="{B738F816-C419-4CAE-836C-67C9D03214DC}" destId="{7032E8DF-D438-46F2-BB68-23207D03068E}" srcOrd="0" destOrd="0" presId="urn:microsoft.com/office/officeart/2005/8/layout/orgChart1"/>
    <dgm:cxn modelId="{782DBF99-AE75-4B17-A46D-BB6985D7564C}" type="presParOf" srcId="{B738F816-C419-4CAE-836C-67C9D03214DC}" destId="{144CACE1-2C48-44C3-985D-0F48131B79DD}" srcOrd="1" destOrd="0" presId="urn:microsoft.com/office/officeart/2005/8/layout/orgChart1"/>
    <dgm:cxn modelId="{3FDF14D5-111E-4ED4-8E0B-39400A0B8532}" type="presParOf" srcId="{CE558797-82C1-4899-95DE-7F8D0DD280B4}" destId="{E5541A68-C926-44FA-895E-A6A55C825FEC}" srcOrd="1" destOrd="0" presId="urn:microsoft.com/office/officeart/2005/8/layout/orgChart1"/>
    <dgm:cxn modelId="{A739759A-8848-44FB-B15F-78A62A55F3B4}" type="presParOf" srcId="{CE558797-82C1-4899-95DE-7F8D0DD280B4}" destId="{AC8EA7F4-F1F9-453B-AA61-5B926A7CB195}" srcOrd="2" destOrd="0" presId="urn:microsoft.com/office/officeart/2005/8/layout/orgChart1"/>
    <dgm:cxn modelId="{881F1F62-A55A-4DB8-AEA5-076966657A9B}" type="presParOf" srcId="{DE9E78F1-1FA5-4142-B5F7-DEEBE91A17F9}" destId="{13C1EC35-F06F-4A02-8C27-788B2DD170E9}" srcOrd="2" destOrd="0" presId="urn:microsoft.com/office/officeart/2005/8/layout/orgChart1"/>
    <dgm:cxn modelId="{28955167-6DE1-4AA9-84AA-96A190301C3A}" type="presParOf" srcId="{DE9E78F1-1FA5-4142-B5F7-DEEBE91A17F9}" destId="{A1C46A58-B5A4-4492-A178-8628C2801471}" srcOrd="3" destOrd="0" presId="urn:microsoft.com/office/officeart/2005/8/layout/orgChart1"/>
    <dgm:cxn modelId="{569918F9-B37F-4471-B3CB-D056E4CCB1F9}" type="presParOf" srcId="{A1C46A58-B5A4-4492-A178-8628C2801471}" destId="{79E5E10C-2227-4DC2-8B09-30989EC827D5}" srcOrd="0" destOrd="0" presId="urn:microsoft.com/office/officeart/2005/8/layout/orgChart1"/>
    <dgm:cxn modelId="{A263BAF4-494E-4EB8-91F8-C84355BEC6D7}" type="presParOf" srcId="{79E5E10C-2227-4DC2-8B09-30989EC827D5}" destId="{00C080B4-0BA3-4CDF-924A-70A5F694D3DF}" srcOrd="0" destOrd="0" presId="urn:microsoft.com/office/officeart/2005/8/layout/orgChart1"/>
    <dgm:cxn modelId="{1BCE6450-F619-4145-A76E-756EBA84818F}" type="presParOf" srcId="{79E5E10C-2227-4DC2-8B09-30989EC827D5}" destId="{9618AF99-AB7A-484A-97C4-A4D5503DBBF5}" srcOrd="1" destOrd="0" presId="urn:microsoft.com/office/officeart/2005/8/layout/orgChart1"/>
    <dgm:cxn modelId="{8263B96C-2A3A-4BC2-B8DA-4145DDADAFA6}" type="presParOf" srcId="{A1C46A58-B5A4-4492-A178-8628C2801471}" destId="{EE50A756-944B-4031-84CC-99CE6A16B5E4}" srcOrd="1" destOrd="0" presId="urn:microsoft.com/office/officeart/2005/8/layout/orgChart1"/>
    <dgm:cxn modelId="{840E5748-174A-49AB-90BF-494F6F509670}" type="presParOf" srcId="{A1C46A58-B5A4-4492-A178-8628C2801471}" destId="{5C4E340B-9C01-47F2-B723-764C69C07251}" srcOrd="2" destOrd="0" presId="urn:microsoft.com/office/officeart/2005/8/layout/orgChart1"/>
    <dgm:cxn modelId="{E1E79C2A-D15A-4C49-97B3-BBE1D73CAEBA}" type="presParOf" srcId="{DE9E78F1-1FA5-4142-B5F7-DEEBE91A17F9}" destId="{53F0ABB6-6879-4AEA-9A96-CF1957BFD4E9}" srcOrd="4" destOrd="0" presId="urn:microsoft.com/office/officeart/2005/8/layout/orgChart1"/>
    <dgm:cxn modelId="{D47F71DA-4520-496B-B36B-DAB51C3F177A}" type="presParOf" srcId="{DE9E78F1-1FA5-4142-B5F7-DEEBE91A17F9}" destId="{4CA206C2-6D6E-4507-941D-6D9A1A2F8ADE}" srcOrd="5" destOrd="0" presId="urn:microsoft.com/office/officeart/2005/8/layout/orgChart1"/>
    <dgm:cxn modelId="{72CFB1BC-B2F1-4E93-927C-361957DFECE3}" type="presParOf" srcId="{4CA206C2-6D6E-4507-941D-6D9A1A2F8ADE}" destId="{6ADC1CE2-C891-4712-A5A5-01E4556C4A02}" srcOrd="0" destOrd="0" presId="urn:microsoft.com/office/officeart/2005/8/layout/orgChart1"/>
    <dgm:cxn modelId="{9ADCACEA-6BC9-42CD-88B2-3CCB75156C67}" type="presParOf" srcId="{6ADC1CE2-C891-4712-A5A5-01E4556C4A02}" destId="{AF8F5148-C5E0-4A94-992C-C10F2F664531}" srcOrd="0" destOrd="0" presId="urn:microsoft.com/office/officeart/2005/8/layout/orgChart1"/>
    <dgm:cxn modelId="{04789647-5773-4E2A-8FC7-5F3C9CD63EEE}" type="presParOf" srcId="{6ADC1CE2-C891-4712-A5A5-01E4556C4A02}" destId="{5DFE0F7E-29AC-48CE-82FF-82F7C767D53A}" srcOrd="1" destOrd="0" presId="urn:microsoft.com/office/officeart/2005/8/layout/orgChart1"/>
    <dgm:cxn modelId="{5B005E36-2A05-4EDF-AC49-DA2EAD1CF805}" type="presParOf" srcId="{4CA206C2-6D6E-4507-941D-6D9A1A2F8ADE}" destId="{314CF7F5-95B9-45FF-AE3C-63458C59FC93}" srcOrd="1" destOrd="0" presId="urn:microsoft.com/office/officeart/2005/8/layout/orgChart1"/>
    <dgm:cxn modelId="{1AAE3BE0-7D20-4AEA-B5E3-7B25B374A3DB}" type="presParOf" srcId="{4CA206C2-6D6E-4507-941D-6D9A1A2F8ADE}" destId="{EA71335E-0191-47EF-9591-0A93780527DD}" srcOrd="2" destOrd="0" presId="urn:microsoft.com/office/officeart/2005/8/layout/orgChart1"/>
    <dgm:cxn modelId="{0D743829-7D37-4F60-9C5A-BAF2E147FB1F}" type="presParOf" srcId="{2BCA93EF-F027-4A36-9E75-2B279C8F8BE6}" destId="{6C644314-73EC-4B6C-8542-F4B43E788ED0}" srcOrd="2" destOrd="0" presId="urn:microsoft.com/office/officeart/2005/8/layout/orgChart1"/>
    <dgm:cxn modelId="{88DD8394-53D2-4B38-89DD-F509232134CB}" type="presParOf" srcId="{D50C83BC-B611-4C26-99D3-FF644C6E20AF}" destId="{9EBF139F-6DB3-4616-8C08-148053C18FEB}" srcOrd="2" destOrd="0" presId="urn:microsoft.com/office/officeart/2005/8/layout/orgChart1"/>
    <dgm:cxn modelId="{A6074BF5-7235-4485-AC91-61DC44E82939}" type="presParOf" srcId="{D50C83BC-B611-4C26-99D3-FF644C6E20AF}" destId="{957B30A1-CD08-44F3-B111-85B8707521EB}" srcOrd="3" destOrd="0" presId="urn:microsoft.com/office/officeart/2005/8/layout/orgChart1"/>
    <dgm:cxn modelId="{AC60CE1F-FB1D-4077-950C-185EDFD48E87}" type="presParOf" srcId="{957B30A1-CD08-44F3-B111-85B8707521EB}" destId="{80D7FFDD-D417-44F4-834B-9243B0997BCD}" srcOrd="0" destOrd="0" presId="urn:microsoft.com/office/officeart/2005/8/layout/orgChart1"/>
    <dgm:cxn modelId="{9C11BB4E-6DC8-4831-B920-D78A33D278EC}" type="presParOf" srcId="{80D7FFDD-D417-44F4-834B-9243B0997BCD}" destId="{D957EDDA-A56C-4E39-82E7-E56906221674}" srcOrd="0" destOrd="0" presId="urn:microsoft.com/office/officeart/2005/8/layout/orgChart1"/>
    <dgm:cxn modelId="{B4AC31A2-CDB2-48FE-AAC6-D036D5B61C3D}" type="presParOf" srcId="{80D7FFDD-D417-44F4-834B-9243B0997BCD}" destId="{128B5E48-031D-4BE6-B419-8809E4BE609B}" srcOrd="1" destOrd="0" presId="urn:microsoft.com/office/officeart/2005/8/layout/orgChart1"/>
    <dgm:cxn modelId="{CBE31AE9-9FC6-429F-AB5E-A3248CC3491F}" type="presParOf" srcId="{957B30A1-CD08-44F3-B111-85B8707521EB}" destId="{9136E08A-9BBF-41C8-BFCF-05EF26315BDB}" srcOrd="1" destOrd="0" presId="urn:microsoft.com/office/officeart/2005/8/layout/orgChart1"/>
    <dgm:cxn modelId="{86D70D73-99A0-402F-B5E6-EA4945F7D7AF}" type="presParOf" srcId="{9136E08A-9BBF-41C8-BFCF-05EF26315BDB}" destId="{0407B9C4-267A-43E6-BAB6-9E147D1560F4}" srcOrd="0" destOrd="0" presId="urn:microsoft.com/office/officeart/2005/8/layout/orgChart1"/>
    <dgm:cxn modelId="{ACA3CB9B-C75D-4ED8-B437-D5F357B8A510}" type="presParOf" srcId="{9136E08A-9BBF-41C8-BFCF-05EF26315BDB}" destId="{6382175A-46A5-46A1-9994-94977760D045}" srcOrd="1" destOrd="0" presId="urn:microsoft.com/office/officeart/2005/8/layout/orgChart1"/>
    <dgm:cxn modelId="{9521BCC6-116F-4D46-988A-CFFAFE5856E9}" type="presParOf" srcId="{6382175A-46A5-46A1-9994-94977760D045}" destId="{7FF285EE-3898-4DAD-AD75-40C663185981}" srcOrd="0" destOrd="0" presId="urn:microsoft.com/office/officeart/2005/8/layout/orgChart1"/>
    <dgm:cxn modelId="{99797240-2331-4271-88D8-1AFED4F28EC0}" type="presParOf" srcId="{7FF285EE-3898-4DAD-AD75-40C663185981}" destId="{B9A34F66-1510-46D1-9F62-CE2C349C4ECD}" srcOrd="0" destOrd="0" presId="urn:microsoft.com/office/officeart/2005/8/layout/orgChart1"/>
    <dgm:cxn modelId="{8C921430-7C31-47B6-B1B6-116A8C67C6A8}" type="presParOf" srcId="{7FF285EE-3898-4DAD-AD75-40C663185981}" destId="{7FE65EC1-77CE-455F-9F1E-23D4E9264E43}" srcOrd="1" destOrd="0" presId="urn:microsoft.com/office/officeart/2005/8/layout/orgChart1"/>
    <dgm:cxn modelId="{EE404073-4D04-4561-AAAF-B918A2DFD64D}" type="presParOf" srcId="{6382175A-46A5-46A1-9994-94977760D045}" destId="{5E138CD4-067A-4B3E-A63B-1FC3B3E79AB9}" srcOrd="1" destOrd="0" presId="urn:microsoft.com/office/officeart/2005/8/layout/orgChart1"/>
    <dgm:cxn modelId="{BFD8D726-89A9-4C81-BA65-4408A0C98DAB}" type="presParOf" srcId="{6382175A-46A5-46A1-9994-94977760D045}" destId="{AC56FCD7-BA9D-4180-8C31-5676EEA5A4B3}" srcOrd="2" destOrd="0" presId="urn:microsoft.com/office/officeart/2005/8/layout/orgChart1"/>
    <dgm:cxn modelId="{70FCEC5C-EEF5-4378-AE36-10532A923DE8}" type="presParOf" srcId="{9136E08A-9BBF-41C8-BFCF-05EF26315BDB}" destId="{7F2B752E-8D06-4B9E-9F8F-2A5B95301501}" srcOrd="2" destOrd="0" presId="urn:microsoft.com/office/officeart/2005/8/layout/orgChart1"/>
    <dgm:cxn modelId="{AB24965F-6A74-452B-A291-AFD24F5CF0A3}" type="presParOf" srcId="{9136E08A-9BBF-41C8-BFCF-05EF26315BDB}" destId="{666FE0F3-A006-447E-B44E-0658DB207490}" srcOrd="3" destOrd="0" presId="urn:microsoft.com/office/officeart/2005/8/layout/orgChart1"/>
    <dgm:cxn modelId="{C79F5066-A75A-414F-AF7B-C44B513A6B79}" type="presParOf" srcId="{666FE0F3-A006-447E-B44E-0658DB207490}" destId="{526890E4-9840-4F53-9099-8079E16BE3C7}" srcOrd="0" destOrd="0" presId="urn:microsoft.com/office/officeart/2005/8/layout/orgChart1"/>
    <dgm:cxn modelId="{802AE35F-E350-49BC-96EF-A3B43CF62218}" type="presParOf" srcId="{526890E4-9840-4F53-9099-8079E16BE3C7}" destId="{AD23FD04-08FB-4392-9132-424DEED1509D}" srcOrd="0" destOrd="0" presId="urn:microsoft.com/office/officeart/2005/8/layout/orgChart1"/>
    <dgm:cxn modelId="{1392A259-4345-4C5A-8035-3CC6C29513CC}" type="presParOf" srcId="{526890E4-9840-4F53-9099-8079E16BE3C7}" destId="{E051531E-5FF7-4C1B-B36B-7B05DD019D2E}" srcOrd="1" destOrd="0" presId="urn:microsoft.com/office/officeart/2005/8/layout/orgChart1"/>
    <dgm:cxn modelId="{DE626C4C-A766-4600-8953-64D63FBB7961}" type="presParOf" srcId="{666FE0F3-A006-447E-B44E-0658DB207490}" destId="{8BD19BA3-8615-47FD-B1CF-1342E20F935F}" srcOrd="1" destOrd="0" presId="urn:microsoft.com/office/officeart/2005/8/layout/orgChart1"/>
    <dgm:cxn modelId="{357BF93A-21B9-4B3F-8129-A6681A50713A}" type="presParOf" srcId="{666FE0F3-A006-447E-B44E-0658DB207490}" destId="{55748449-243E-4211-B313-AEB223FA22A7}" srcOrd="2" destOrd="0" presId="urn:microsoft.com/office/officeart/2005/8/layout/orgChart1"/>
    <dgm:cxn modelId="{8E41112B-6157-41EF-89E8-A4930CAC2D5D}" type="presParOf" srcId="{9136E08A-9BBF-41C8-BFCF-05EF26315BDB}" destId="{DC21DDCE-DF02-40CE-8D83-8F077C21E482}" srcOrd="4" destOrd="0" presId="urn:microsoft.com/office/officeart/2005/8/layout/orgChart1"/>
    <dgm:cxn modelId="{767554D8-9643-4096-BD5C-E972C6499395}" type="presParOf" srcId="{9136E08A-9BBF-41C8-BFCF-05EF26315BDB}" destId="{F5164205-002B-4761-9444-AD2FF94AC6A6}" srcOrd="5" destOrd="0" presId="urn:microsoft.com/office/officeart/2005/8/layout/orgChart1"/>
    <dgm:cxn modelId="{6FDE80B6-479B-4075-8BE6-AC4FA6641991}" type="presParOf" srcId="{F5164205-002B-4761-9444-AD2FF94AC6A6}" destId="{3D5EA111-429B-47B4-A1ED-179D0A34DE16}" srcOrd="0" destOrd="0" presId="urn:microsoft.com/office/officeart/2005/8/layout/orgChart1"/>
    <dgm:cxn modelId="{D4BF422D-B925-4230-AF05-2A3F2D023735}" type="presParOf" srcId="{3D5EA111-429B-47B4-A1ED-179D0A34DE16}" destId="{FA4D53C1-E9C8-4E58-9A77-F71DB399D2F1}" srcOrd="0" destOrd="0" presId="urn:microsoft.com/office/officeart/2005/8/layout/orgChart1"/>
    <dgm:cxn modelId="{5CE422F2-14C3-4695-B1B1-80FC9EA64CD5}" type="presParOf" srcId="{3D5EA111-429B-47B4-A1ED-179D0A34DE16}" destId="{601FAB90-FF7F-4918-9026-64D794004452}" srcOrd="1" destOrd="0" presId="urn:microsoft.com/office/officeart/2005/8/layout/orgChart1"/>
    <dgm:cxn modelId="{EF4DC184-5D8C-4A4A-AD3A-43728776C833}" type="presParOf" srcId="{F5164205-002B-4761-9444-AD2FF94AC6A6}" destId="{BBFD99AE-F21D-4BDB-B987-DACC164F1BCE}" srcOrd="1" destOrd="0" presId="urn:microsoft.com/office/officeart/2005/8/layout/orgChart1"/>
    <dgm:cxn modelId="{3D8ABD1B-E6D9-403E-BEF3-F2C8E8012353}" type="presParOf" srcId="{F5164205-002B-4761-9444-AD2FF94AC6A6}" destId="{8EC35EF9-35CE-44ED-B9F0-FE235781CCB4}" srcOrd="2" destOrd="0" presId="urn:microsoft.com/office/officeart/2005/8/layout/orgChart1"/>
    <dgm:cxn modelId="{B3B666D6-E824-49D6-93F7-0DEBA0065930}" type="presParOf" srcId="{957B30A1-CD08-44F3-B111-85B8707521EB}" destId="{FB23A0A7-A956-4FEA-BF3A-12A344054B6D}" srcOrd="2" destOrd="0" presId="urn:microsoft.com/office/officeart/2005/8/layout/orgChart1"/>
    <dgm:cxn modelId="{0D771344-6555-4A3E-BA34-EBD27CE644AA}" type="presParOf" srcId="{D50C83BC-B611-4C26-99D3-FF644C6E20AF}" destId="{DB9F1DFF-11EA-4D9C-BE39-1F1065840E17}" srcOrd="4" destOrd="0" presId="urn:microsoft.com/office/officeart/2005/8/layout/orgChart1"/>
    <dgm:cxn modelId="{79A60373-687E-49B0-9749-84E518BAE43B}" type="presParOf" srcId="{D50C83BC-B611-4C26-99D3-FF644C6E20AF}" destId="{71A37AA4-E09B-475F-8389-B58F9197CEC8}" srcOrd="5" destOrd="0" presId="urn:microsoft.com/office/officeart/2005/8/layout/orgChart1"/>
    <dgm:cxn modelId="{74F6E9BB-D06A-4C4B-84CE-CE36430DDC06}" type="presParOf" srcId="{71A37AA4-E09B-475F-8389-B58F9197CEC8}" destId="{EDFE6FFA-90F3-4297-BC47-8877FC505995}" srcOrd="0" destOrd="0" presId="urn:microsoft.com/office/officeart/2005/8/layout/orgChart1"/>
    <dgm:cxn modelId="{223305FA-013B-4052-BCB5-104552642DF4}" type="presParOf" srcId="{EDFE6FFA-90F3-4297-BC47-8877FC505995}" destId="{2DCB9177-6B63-4F63-A4A9-3B597450F244}" srcOrd="0" destOrd="0" presId="urn:microsoft.com/office/officeart/2005/8/layout/orgChart1"/>
    <dgm:cxn modelId="{A6545852-D427-412E-9412-40D3E3B6BCE2}" type="presParOf" srcId="{EDFE6FFA-90F3-4297-BC47-8877FC505995}" destId="{759E5791-A910-430D-8E8A-FB2484C55576}" srcOrd="1" destOrd="0" presId="urn:microsoft.com/office/officeart/2005/8/layout/orgChart1"/>
    <dgm:cxn modelId="{8FC19794-ADA7-457E-B3F8-49F03C54BF2A}" type="presParOf" srcId="{71A37AA4-E09B-475F-8389-B58F9197CEC8}" destId="{665AD01B-8409-4F57-896C-F74036509E1E}" srcOrd="1" destOrd="0" presId="urn:microsoft.com/office/officeart/2005/8/layout/orgChart1"/>
    <dgm:cxn modelId="{DEE79FD2-596E-482A-94AB-32F1AFB7C6CD}" type="presParOf" srcId="{665AD01B-8409-4F57-896C-F74036509E1E}" destId="{0509EF6B-759D-45F9-845A-EB11B5186BA7}" srcOrd="0" destOrd="0" presId="urn:microsoft.com/office/officeart/2005/8/layout/orgChart1"/>
    <dgm:cxn modelId="{2C5CCE75-7104-4555-BC5F-2671E17C7AD5}" type="presParOf" srcId="{665AD01B-8409-4F57-896C-F74036509E1E}" destId="{B9228B50-F214-4DD5-B486-2B884E0CF88D}" srcOrd="1" destOrd="0" presId="urn:microsoft.com/office/officeart/2005/8/layout/orgChart1"/>
    <dgm:cxn modelId="{751276D2-BF91-4151-8EB9-2BED955D15DA}" type="presParOf" srcId="{B9228B50-F214-4DD5-B486-2B884E0CF88D}" destId="{207889B2-CBFA-4040-8E7F-B48704F59E05}" srcOrd="0" destOrd="0" presId="urn:microsoft.com/office/officeart/2005/8/layout/orgChart1"/>
    <dgm:cxn modelId="{564E1EB2-D8FB-47A3-849E-039DDD366386}" type="presParOf" srcId="{207889B2-CBFA-4040-8E7F-B48704F59E05}" destId="{718C7213-3123-4A7E-9580-20A4E4668182}" srcOrd="0" destOrd="0" presId="urn:microsoft.com/office/officeart/2005/8/layout/orgChart1"/>
    <dgm:cxn modelId="{6C38074D-4560-42AD-A603-FE7A19D87741}" type="presParOf" srcId="{207889B2-CBFA-4040-8E7F-B48704F59E05}" destId="{68F7F559-581D-41E8-810E-0C91AFAA3CBD}" srcOrd="1" destOrd="0" presId="urn:microsoft.com/office/officeart/2005/8/layout/orgChart1"/>
    <dgm:cxn modelId="{7CE3D6C4-EF16-4314-9DF2-AFCAB9C45585}" type="presParOf" srcId="{B9228B50-F214-4DD5-B486-2B884E0CF88D}" destId="{3770932B-F3E4-4FC7-B153-E260C5A7CB84}" srcOrd="1" destOrd="0" presId="urn:microsoft.com/office/officeart/2005/8/layout/orgChart1"/>
    <dgm:cxn modelId="{9566D957-E622-4425-BF0E-5A46B30D2506}" type="presParOf" srcId="{B9228B50-F214-4DD5-B486-2B884E0CF88D}" destId="{61B13401-9F80-4815-B665-9497674C841C}" srcOrd="2" destOrd="0" presId="urn:microsoft.com/office/officeart/2005/8/layout/orgChart1"/>
    <dgm:cxn modelId="{18118D7C-6B3F-48FF-82FF-ED1C8FAB2EDC}" type="presParOf" srcId="{665AD01B-8409-4F57-896C-F74036509E1E}" destId="{0B61B3BC-AFC6-4834-A4B4-5B834DCCE54A}" srcOrd="2" destOrd="0" presId="urn:microsoft.com/office/officeart/2005/8/layout/orgChart1"/>
    <dgm:cxn modelId="{E4ED8D4E-ED40-42E8-AEB5-618634FCF84F}" type="presParOf" srcId="{665AD01B-8409-4F57-896C-F74036509E1E}" destId="{BFDD56B9-6ADD-4A62-A83C-E037F459BB0B}" srcOrd="3" destOrd="0" presId="urn:microsoft.com/office/officeart/2005/8/layout/orgChart1"/>
    <dgm:cxn modelId="{3B72A164-9547-4637-BCDE-2CF304971E96}" type="presParOf" srcId="{BFDD56B9-6ADD-4A62-A83C-E037F459BB0B}" destId="{399688A1-5CAE-49AE-8A4E-4DC6031873CA}" srcOrd="0" destOrd="0" presId="urn:microsoft.com/office/officeart/2005/8/layout/orgChart1"/>
    <dgm:cxn modelId="{832B983F-87E7-42C3-A72B-8E70FFD6009C}" type="presParOf" srcId="{399688A1-5CAE-49AE-8A4E-4DC6031873CA}" destId="{8D9407DA-3E41-4784-84DB-7EE2CF1EC304}" srcOrd="0" destOrd="0" presId="urn:microsoft.com/office/officeart/2005/8/layout/orgChart1"/>
    <dgm:cxn modelId="{BB92967B-0C48-4077-9ECB-F4ACC0CDD30A}" type="presParOf" srcId="{399688A1-5CAE-49AE-8A4E-4DC6031873CA}" destId="{129B79A9-39E4-4AA4-9CA3-85E93488E417}" srcOrd="1" destOrd="0" presId="urn:microsoft.com/office/officeart/2005/8/layout/orgChart1"/>
    <dgm:cxn modelId="{2F3FE813-4263-4636-B585-249A427733E2}" type="presParOf" srcId="{BFDD56B9-6ADD-4A62-A83C-E037F459BB0B}" destId="{6B16905D-7FFD-4FE4-AD03-618BD57BB489}" srcOrd="1" destOrd="0" presId="urn:microsoft.com/office/officeart/2005/8/layout/orgChart1"/>
    <dgm:cxn modelId="{5C76A738-E255-4582-83BE-016DC32C6BA0}" type="presParOf" srcId="{BFDD56B9-6ADD-4A62-A83C-E037F459BB0B}" destId="{60074FA2-9493-422E-8CC7-F09B49F4101F}" srcOrd="2" destOrd="0" presId="urn:microsoft.com/office/officeart/2005/8/layout/orgChart1"/>
    <dgm:cxn modelId="{E06B872F-44C2-4FB0-994F-43469EBF91C8}" type="presParOf" srcId="{665AD01B-8409-4F57-896C-F74036509E1E}" destId="{654C7D0A-86B4-43A4-BDE2-FE53A328A58C}" srcOrd="4" destOrd="0" presId="urn:microsoft.com/office/officeart/2005/8/layout/orgChart1"/>
    <dgm:cxn modelId="{36544E22-4D52-455F-BDDD-0331CBDBDB9F}" type="presParOf" srcId="{665AD01B-8409-4F57-896C-F74036509E1E}" destId="{11834065-41A4-4387-A176-E3B2375C0E1F}" srcOrd="5" destOrd="0" presId="urn:microsoft.com/office/officeart/2005/8/layout/orgChart1"/>
    <dgm:cxn modelId="{028967E0-2ED0-46F6-B9A7-EB691B585413}" type="presParOf" srcId="{11834065-41A4-4387-A176-E3B2375C0E1F}" destId="{D9B6689A-9AA8-4E6B-907E-282CCC0F332D}" srcOrd="0" destOrd="0" presId="urn:microsoft.com/office/officeart/2005/8/layout/orgChart1"/>
    <dgm:cxn modelId="{2C8D2800-132C-4517-AC70-EF206668A4EB}" type="presParOf" srcId="{D9B6689A-9AA8-4E6B-907E-282CCC0F332D}" destId="{EB8777FF-6D05-4D1F-98B6-684AC883BA90}" srcOrd="0" destOrd="0" presId="urn:microsoft.com/office/officeart/2005/8/layout/orgChart1"/>
    <dgm:cxn modelId="{C9D173F6-6FBA-45B3-8C9E-D490A6701698}" type="presParOf" srcId="{D9B6689A-9AA8-4E6B-907E-282CCC0F332D}" destId="{9381013A-2EF6-463C-859B-30CEB9BE5C03}" srcOrd="1" destOrd="0" presId="urn:microsoft.com/office/officeart/2005/8/layout/orgChart1"/>
    <dgm:cxn modelId="{25085D22-8FC0-4F5E-9D35-D110ED3F61EA}" type="presParOf" srcId="{11834065-41A4-4387-A176-E3B2375C0E1F}" destId="{1D5A2207-5BEC-49A3-B80F-4894B422D8F6}" srcOrd="1" destOrd="0" presId="urn:microsoft.com/office/officeart/2005/8/layout/orgChart1"/>
    <dgm:cxn modelId="{947F24A4-BBA7-4731-A03A-87BBDD32231F}" type="presParOf" srcId="{11834065-41A4-4387-A176-E3B2375C0E1F}" destId="{0454243F-EF33-4542-B526-531B923F5C75}" srcOrd="2" destOrd="0" presId="urn:microsoft.com/office/officeart/2005/8/layout/orgChart1"/>
    <dgm:cxn modelId="{FD5742AE-A74D-4177-A8A0-579D0BC98FD3}" type="presParOf" srcId="{665AD01B-8409-4F57-896C-F74036509E1E}" destId="{84C58535-1219-4781-A379-0BC82A6D0A45}" srcOrd="6" destOrd="0" presId="urn:microsoft.com/office/officeart/2005/8/layout/orgChart1"/>
    <dgm:cxn modelId="{DBC20EBE-6521-45CB-A9D3-B26906EE679D}" type="presParOf" srcId="{665AD01B-8409-4F57-896C-F74036509E1E}" destId="{BA18EE2E-EF8C-43B1-864C-83F8FFCDC264}" srcOrd="7" destOrd="0" presId="urn:microsoft.com/office/officeart/2005/8/layout/orgChart1"/>
    <dgm:cxn modelId="{B4D34505-79A3-4C5A-A633-2049C49B7F44}" type="presParOf" srcId="{BA18EE2E-EF8C-43B1-864C-83F8FFCDC264}" destId="{90255F6E-0A29-4749-905C-7B399F49355F}" srcOrd="0" destOrd="0" presId="urn:microsoft.com/office/officeart/2005/8/layout/orgChart1"/>
    <dgm:cxn modelId="{F23011CE-F3E4-4881-A39F-4C6A2C9E9676}" type="presParOf" srcId="{90255F6E-0A29-4749-905C-7B399F49355F}" destId="{E034C253-1011-4283-A7D9-726C70C1DB7B}" srcOrd="0" destOrd="0" presId="urn:microsoft.com/office/officeart/2005/8/layout/orgChart1"/>
    <dgm:cxn modelId="{485449E4-C689-4361-959A-2A1F121253A0}" type="presParOf" srcId="{90255F6E-0A29-4749-905C-7B399F49355F}" destId="{2AC6CC4A-7DE8-4875-8350-CA144EADB498}" srcOrd="1" destOrd="0" presId="urn:microsoft.com/office/officeart/2005/8/layout/orgChart1"/>
    <dgm:cxn modelId="{29D19A6C-7517-447A-A5FA-4846CDC972C9}" type="presParOf" srcId="{BA18EE2E-EF8C-43B1-864C-83F8FFCDC264}" destId="{E76D7B62-9DC1-4AAC-9545-3D0512BA3F09}" srcOrd="1" destOrd="0" presId="urn:microsoft.com/office/officeart/2005/8/layout/orgChart1"/>
    <dgm:cxn modelId="{9A50DB29-B87A-41B6-9BA8-9171258969AF}" type="presParOf" srcId="{BA18EE2E-EF8C-43B1-864C-83F8FFCDC264}" destId="{2FA01E40-4FEE-445E-A6B6-22C49856C40C}" srcOrd="2" destOrd="0" presId="urn:microsoft.com/office/officeart/2005/8/layout/orgChart1"/>
    <dgm:cxn modelId="{9F45A057-072C-4B47-83D4-D6A916872A14}" type="presParOf" srcId="{665AD01B-8409-4F57-896C-F74036509E1E}" destId="{16118299-4C28-4F1E-BE23-BA9750CEDE39}" srcOrd="8" destOrd="0" presId="urn:microsoft.com/office/officeart/2005/8/layout/orgChart1"/>
    <dgm:cxn modelId="{481E7AC6-6854-4CA9-9017-A4F352972EEC}" type="presParOf" srcId="{665AD01B-8409-4F57-896C-F74036509E1E}" destId="{C8506600-C463-480B-AD07-1AA677A79E5E}" srcOrd="9" destOrd="0" presId="urn:microsoft.com/office/officeart/2005/8/layout/orgChart1"/>
    <dgm:cxn modelId="{34A34EC2-4BB0-4813-B092-320D48D67105}" type="presParOf" srcId="{C8506600-C463-480B-AD07-1AA677A79E5E}" destId="{4A4B87F6-2183-436F-84DB-721BE5B78197}" srcOrd="0" destOrd="0" presId="urn:microsoft.com/office/officeart/2005/8/layout/orgChart1"/>
    <dgm:cxn modelId="{EE632FD8-17CC-4F2D-9669-723170F36535}" type="presParOf" srcId="{4A4B87F6-2183-436F-84DB-721BE5B78197}" destId="{0D9A947D-41E6-4A1C-B325-CE363C1F4998}" srcOrd="0" destOrd="0" presId="urn:microsoft.com/office/officeart/2005/8/layout/orgChart1"/>
    <dgm:cxn modelId="{32D9907F-16C3-40D5-98A2-38FF080685F3}" type="presParOf" srcId="{4A4B87F6-2183-436F-84DB-721BE5B78197}" destId="{D4B02D82-BB38-4460-9200-95F27AF3EB79}" srcOrd="1" destOrd="0" presId="urn:microsoft.com/office/officeart/2005/8/layout/orgChart1"/>
    <dgm:cxn modelId="{CC2DF3A0-3A8F-4C1B-AB11-3913122BA8E7}" type="presParOf" srcId="{C8506600-C463-480B-AD07-1AA677A79E5E}" destId="{4D2F82F9-01C8-480F-BF9B-3E1BD16F884E}" srcOrd="1" destOrd="0" presId="urn:microsoft.com/office/officeart/2005/8/layout/orgChart1"/>
    <dgm:cxn modelId="{A9D47126-EC9D-4D7F-A296-4B88F933ADC8}" type="presParOf" srcId="{C8506600-C463-480B-AD07-1AA677A79E5E}" destId="{32E2F8FF-2346-4DBB-AA9E-4D9339902BF5}" srcOrd="2" destOrd="0" presId="urn:microsoft.com/office/officeart/2005/8/layout/orgChart1"/>
    <dgm:cxn modelId="{D3E18BA0-849F-442D-9C72-42494ECABC0E}" type="presParOf" srcId="{71A37AA4-E09B-475F-8389-B58F9197CEC8}" destId="{CA532D3B-BBDF-405F-BB44-16EACCC14184}" srcOrd="2" destOrd="0" presId="urn:microsoft.com/office/officeart/2005/8/layout/orgChart1"/>
    <dgm:cxn modelId="{65C51F53-5232-42EC-86F0-713520954917}" type="presParOf" srcId="{0243B09F-7F46-446A-B08C-FBD826ACCF12}" destId="{4E552175-D9CA-49C3-AFBB-B264C80FC3C5}" srcOrd="2" destOrd="0" presId="urn:microsoft.com/office/officeart/2005/8/layout/orgChart1"/>
    <dgm:cxn modelId="{62054828-46C3-4578-86A6-39763D7F2CA6}" type="presParOf" srcId="{4E552175-D9CA-49C3-AFBB-B264C80FC3C5}" destId="{B6E0F3C3-F1F7-42B2-8955-C2CD19E579CA}" srcOrd="0" destOrd="0" presId="urn:microsoft.com/office/officeart/2005/8/layout/orgChart1"/>
    <dgm:cxn modelId="{53FCE756-7B38-487C-8F39-C3D7464F2720}" type="presParOf" srcId="{4E552175-D9CA-49C3-AFBB-B264C80FC3C5}" destId="{833F650C-983E-4964-9554-E482649CFA74}" srcOrd="1" destOrd="0" presId="urn:microsoft.com/office/officeart/2005/8/layout/orgChart1"/>
    <dgm:cxn modelId="{3FCE3713-1E46-41E8-BEA5-E027DB678CB8}" type="presParOf" srcId="{833F650C-983E-4964-9554-E482649CFA74}" destId="{E17AAF44-B134-4326-ADAD-4DD7CC34D14A}" srcOrd="0" destOrd="0" presId="urn:microsoft.com/office/officeart/2005/8/layout/orgChart1"/>
    <dgm:cxn modelId="{0CF65F16-1E2A-4253-BD86-67C3BA8E014A}" type="presParOf" srcId="{E17AAF44-B134-4326-ADAD-4DD7CC34D14A}" destId="{39E10AD1-C109-441C-AFB0-53EA2FE6094F}" srcOrd="0" destOrd="0" presId="urn:microsoft.com/office/officeart/2005/8/layout/orgChart1"/>
    <dgm:cxn modelId="{E894E6C2-DBDB-425A-A231-64BA63F478A3}" type="presParOf" srcId="{E17AAF44-B134-4326-ADAD-4DD7CC34D14A}" destId="{5B3ACF82-0FA4-43E3-9F80-EC54479ACAE2}" srcOrd="1" destOrd="0" presId="urn:microsoft.com/office/officeart/2005/8/layout/orgChart1"/>
    <dgm:cxn modelId="{BD3A9734-6209-49E2-B447-AAD20DE4AC0B}" type="presParOf" srcId="{833F650C-983E-4964-9554-E482649CFA74}" destId="{61542132-DB08-42CE-A266-F9A8FC413D53}" srcOrd="1" destOrd="0" presId="urn:microsoft.com/office/officeart/2005/8/layout/orgChart1"/>
    <dgm:cxn modelId="{D5E32AC1-6EF5-42F3-AE5F-6D2C89EDCE51}" type="presParOf" srcId="{833F650C-983E-4964-9554-E482649CFA74}" destId="{8243A961-F9E1-4DB4-99F5-1D59EDA1554C}" srcOrd="2" destOrd="0" presId="urn:microsoft.com/office/officeart/2005/8/layout/orgChart1"/>
    <dgm:cxn modelId="{6A4E36E8-DD83-40C0-8076-105F99087472}" type="presParOf" srcId="{4E552175-D9CA-49C3-AFBB-B264C80FC3C5}" destId="{1CB57FC8-B9DA-4361-9304-577027F86696}" srcOrd="2" destOrd="0" presId="urn:microsoft.com/office/officeart/2005/8/layout/orgChart1"/>
    <dgm:cxn modelId="{A61B0402-F743-45A1-B2E9-511ED7E1DEC8}" type="presParOf" srcId="{4E552175-D9CA-49C3-AFBB-B264C80FC3C5}" destId="{7A14FD7A-805A-4E5B-8F7F-0B62223CF3C6}" srcOrd="3" destOrd="0" presId="urn:microsoft.com/office/officeart/2005/8/layout/orgChart1"/>
    <dgm:cxn modelId="{E9640186-421A-45C9-A5F6-4BDCC5F2238E}" type="presParOf" srcId="{7A14FD7A-805A-4E5B-8F7F-0B62223CF3C6}" destId="{489DC69C-9CCA-47BA-ACD4-91B4C0B7E2E7}" srcOrd="0" destOrd="0" presId="urn:microsoft.com/office/officeart/2005/8/layout/orgChart1"/>
    <dgm:cxn modelId="{A59AAEFA-0FB3-4360-ACA0-C0DA4505C3F9}" type="presParOf" srcId="{489DC69C-9CCA-47BA-ACD4-91B4C0B7E2E7}" destId="{311281A3-A4C3-451C-B92D-A223E460654B}" srcOrd="0" destOrd="0" presId="urn:microsoft.com/office/officeart/2005/8/layout/orgChart1"/>
    <dgm:cxn modelId="{6B6BB209-81A7-439D-805C-838DB7526DED}" type="presParOf" srcId="{489DC69C-9CCA-47BA-ACD4-91B4C0B7E2E7}" destId="{19E00B14-8DEC-453B-B937-782896F0298C}" srcOrd="1" destOrd="0" presId="urn:microsoft.com/office/officeart/2005/8/layout/orgChart1"/>
    <dgm:cxn modelId="{B2F1C427-9E59-4B10-99C1-AD100CD613A6}" type="presParOf" srcId="{7A14FD7A-805A-4E5B-8F7F-0B62223CF3C6}" destId="{665E2B0C-6C1A-465D-BBBE-F98A07B99ED4}" srcOrd="1" destOrd="0" presId="urn:microsoft.com/office/officeart/2005/8/layout/orgChart1"/>
    <dgm:cxn modelId="{5B1353B5-5223-4AE9-B0E4-8D1D369EF0F5}" type="presParOf" srcId="{7A14FD7A-805A-4E5B-8F7F-0B62223CF3C6}" destId="{9C7607E6-560C-45DD-9027-A02ED873952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00E67-3070-41E9-BBE6-60C020F82965}"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6B436B8-5AB2-411B-BEEA-3C0A2B628F3D}">
      <dgm:prSet phldrT="[Text]"/>
      <dgm:spPr/>
      <dgm:t>
        <a:bodyPr/>
        <a:lstStyle/>
        <a:p>
          <a:r>
            <a:rPr lang="en-US"/>
            <a:t>Faculty Advisors</a:t>
          </a:r>
        </a:p>
      </dgm:t>
    </dgm:pt>
    <dgm:pt modelId="{41D5B70B-F748-4C00-AD60-29CB31E27EC3}" type="parTrans" cxnId="{8A0FB087-F837-48A4-BF74-210EB18674EC}">
      <dgm:prSet/>
      <dgm:spPr/>
      <dgm:t>
        <a:bodyPr/>
        <a:lstStyle/>
        <a:p>
          <a:endParaRPr lang="en-US"/>
        </a:p>
      </dgm:t>
    </dgm:pt>
    <dgm:pt modelId="{9E0F9A26-C5B1-4912-B2E7-B397E5A1465B}" type="sibTrans" cxnId="{8A0FB087-F837-48A4-BF74-210EB18674EC}">
      <dgm:prSet/>
      <dgm:spPr/>
      <dgm:t>
        <a:bodyPr/>
        <a:lstStyle/>
        <a:p>
          <a:endParaRPr lang="en-US"/>
        </a:p>
      </dgm:t>
    </dgm:pt>
    <dgm:pt modelId="{6ABD0EA0-3B3A-4002-8E47-20B5E682D9F0}" type="pres">
      <dgm:prSet presAssocID="{7C700E67-3070-41E9-BBE6-60C020F82965}" presName="hierChild1" presStyleCnt="0">
        <dgm:presLayoutVars>
          <dgm:chPref val="1"/>
          <dgm:dir/>
          <dgm:animOne val="branch"/>
          <dgm:animLvl val="lvl"/>
          <dgm:resizeHandles/>
        </dgm:presLayoutVars>
      </dgm:prSet>
      <dgm:spPr/>
    </dgm:pt>
    <dgm:pt modelId="{CFAA2D97-21B9-40C3-B5FF-61202C13DBC3}" type="pres">
      <dgm:prSet presAssocID="{A6B436B8-5AB2-411B-BEEA-3C0A2B628F3D}" presName="hierRoot1" presStyleCnt="0"/>
      <dgm:spPr/>
    </dgm:pt>
    <dgm:pt modelId="{AF12A861-D139-412F-8DBE-5B6BD03B367E}" type="pres">
      <dgm:prSet presAssocID="{A6B436B8-5AB2-411B-BEEA-3C0A2B628F3D}" presName="composite" presStyleCnt="0"/>
      <dgm:spPr/>
    </dgm:pt>
    <dgm:pt modelId="{23F680CE-A8ED-42F2-93D1-D2D046C877AF}" type="pres">
      <dgm:prSet presAssocID="{A6B436B8-5AB2-411B-BEEA-3C0A2B628F3D}" presName="background" presStyleLbl="node0" presStyleIdx="0" presStyleCnt="1"/>
      <dgm:spPr/>
    </dgm:pt>
    <dgm:pt modelId="{8FCCA62A-A040-45F8-B13E-26A1483FE318}" type="pres">
      <dgm:prSet presAssocID="{A6B436B8-5AB2-411B-BEEA-3C0A2B628F3D}" presName="text" presStyleLbl="fgAcc0" presStyleIdx="0" presStyleCnt="1" custScaleX="84750" custScaleY="84871">
        <dgm:presLayoutVars>
          <dgm:chPref val="3"/>
        </dgm:presLayoutVars>
      </dgm:prSet>
      <dgm:spPr/>
    </dgm:pt>
    <dgm:pt modelId="{EBF37885-9108-4F0C-8223-DE3D74E662C6}" type="pres">
      <dgm:prSet presAssocID="{A6B436B8-5AB2-411B-BEEA-3C0A2B628F3D}" presName="hierChild2" presStyleCnt="0"/>
      <dgm:spPr/>
    </dgm:pt>
  </dgm:ptLst>
  <dgm:cxnLst>
    <dgm:cxn modelId="{8A0FB087-F837-48A4-BF74-210EB18674EC}" srcId="{7C700E67-3070-41E9-BBE6-60C020F82965}" destId="{A6B436B8-5AB2-411B-BEEA-3C0A2B628F3D}" srcOrd="0" destOrd="0" parTransId="{41D5B70B-F748-4C00-AD60-29CB31E27EC3}" sibTransId="{9E0F9A26-C5B1-4912-B2E7-B397E5A1465B}"/>
    <dgm:cxn modelId="{457552C4-DDE4-4962-8849-C4C86C8C2CDE}" type="presOf" srcId="{A6B436B8-5AB2-411B-BEEA-3C0A2B628F3D}" destId="{8FCCA62A-A040-45F8-B13E-26A1483FE318}" srcOrd="0" destOrd="0" presId="urn:microsoft.com/office/officeart/2005/8/layout/hierarchy1"/>
    <dgm:cxn modelId="{B9E40EC5-7711-4980-91E2-B647083DD9A5}" type="presOf" srcId="{7C700E67-3070-41E9-BBE6-60C020F82965}" destId="{6ABD0EA0-3B3A-4002-8E47-20B5E682D9F0}" srcOrd="0" destOrd="0" presId="urn:microsoft.com/office/officeart/2005/8/layout/hierarchy1"/>
    <dgm:cxn modelId="{25742220-8265-4A34-9BCC-D3F808367760}" type="presParOf" srcId="{6ABD0EA0-3B3A-4002-8E47-20B5E682D9F0}" destId="{CFAA2D97-21B9-40C3-B5FF-61202C13DBC3}" srcOrd="0" destOrd="0" presId="urn:microsoft.com/office/officeart/2005/8/layout/hierarchy1"/>
    <dgm:cxn modelId="{3AB95E6E-A6BC-45D7-8C70-35EA8C24D698}" type="presParOf" srcId="{CFAA2D97-21B9-40C3-B5FF-61202C13DBC3}" destId="{AF12A861-D139-412F-8DBE-5B6BD03B367E}" srcOrd="0" destOrd="0" presId="urn:microsoft.com/office/officeart/2005/8/layout/hierarchy1"/>
    <dgm:cxn modelId="{57CA1CF1-0E17-4DCF-963C-BC8C503E45FB}" type="presParOf" srcId="{AF12A861-D139-412F-8DBE-5B6BD03B367E}" destId="{23F680CE-A8ED-42F2-93D1-D2D046C877AF}" srcOrd="0" destOrd="0" presId="urn:microsoft.com/office/officeart/2005/8/layout/hierarchy1"/>
    <dgm:cxn modelId="{2A63C127-9C86-4C5A-B245-EA04F748E4F0}" type="presParOf" srcId="{AF12A861-D139-412F-8DBE-5B6BD03B367E}" destId="{8FCCA62A-A040-45F8-B13E-26A1483FE318}" srcOrd="1" destOrd="0" presId="urn:microsoft.com/office/officeart/2005/8/layout/hierarchy1"/>
    <dgm:cxn modelId="{FA4C1A80-EEF0-4404-B93B-8E81F6401ABB}" type="presParOf" srcId="{CFAA2D97-21B9-40C3-B5FF-61202C13DBC3}" destId="{EBF37885-9108-4F0C-8223-DE3D74E662C6}"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57FC8-B9DA-4361-9304-577027F86696}">
      <dsp:nvSpPr>
        <dsp:cNvPr id="0" name=""/>
        <dsp:cNvSpPr/>
      </dsp:nvSpPr>
      <dsp:spPr>
        <a:xfrm>
          <a:off x="2722160" y="423965"/>
          <a:ext cx="91440" cy="388301"/>
        </a:xfrm>
        <a:custGeom>
          <a:avLst/>
          <a:gdLst/>
          <a:ahLst/>
          <a:cxnLst/>
          <a:rect l="0" t="0" r="0" b="0"/>
          <a:pathLst>
            <a:path>
              <a:moveTo>
                <a:pt x="45720" y="0"/>
              </a:moveTo>
              <a:lnTo>
                <a:pt x="45720" y="388301"/>
              </a:lnTo>
              <a:lnTo>
                <a:pt x="134354" y="38830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0F3C3-F1F7-42B2-8955-C2CD19E579CA}">
      <dsp:nvSpPr>
        <dsp:cNvPr id="0" name=""/>
        <dsp:cNvSpPr/>
      </dsp:nvSpPr>
      <dsp:spPr>
        <a:xfrm>
          <a:off x="2633526" y="423965"/>
          <a:ext cx="91440" cy="388301"/>
        </a:xfrm>
        <a:custGeom>
          <a:avLst/>
          <a:gdLst/>
          <a:ahLst/>
          <a:cxnLst/>
          <a:rect l="0" t="0" r="0" b="0"/>
          <a:pathLst>
            <a:path>
              <a:moveTo>
                <a:pt x="134354" y="0"/>
              </a:moveTo>
              <a:lnTo>
                <a:pt x="134354" y="388301"/>
              </a:lnTo>
              <a:lnTo>
                <a:pt x="45720" y="38830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118299-4C28-4F1E-BE23-BA9750CEDE39}">
      <dsp:nvSpPr>
        <dsp:cNvPr id="0" name=""/>
        <dsp:cNvSpPr/>
      </dsp:nvSpPr>
      <dsp:spPr>
        <a:xfrm>
          <a:off x="3739583" y="1622636"/>
          <a:ext cx="198608" cy="2785643"/>
        </a:xfrm>
        <a:custGeom>
          <a:avLst/>
          <a:gdLst/>
          <a:ahLst/>
          <a:cxnLst/>
          <a:rect l="0" t="0" r="0" b="0"/>
          <a:pathLst>
            <a:path>
              <a:moveTo>
                <a:pt x="0" y="0"/>
              </a:moveTo>
              <a:lnTo>
                <a:pt x="0" y="2785643"/>
              </a:lnTo>
              <a:lnTo>
                <a:pt x="198608" y="2785643"/>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C58535-1219-4781-A379-0BC82A6D0A45}">
      <dsp:nvSpPr>
        <dsp:cNvPr id="0" name=""/>
        <dsp:cNvSpPr/>
      </dsp:nvSpPr>
      <dsp:spPr>
        <a:xfrm>
          <a:off x="3739583" y="1622636"/>
          <a:ext cx="198608" cy="2186308"/>
        </a:xfrm>
        <a:custGeom>
          <a:avLst/>
          <a:gdLst/>
          <a:ahLst/>
          <a:cxnLst/>
          <a:rect l="0" t="0" r="0" b="0"/>
          <a:pathLst>
            <a:path>
              <a:moveTo>
                <a:pt x="0" y="0"/>
              </a:moveTo>
              <a:lnTo>
                <a:pt x="0" y="2186308"/>
              </a:lnTo>
              <a:lnTo>
                <a:pt x="198608" y="218630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4C7D0A-86B4-43A4-BDE2-FE53A328A58C}">
      <dsp:nvSpPr>
        <dsp:cNvPr id="0" name=""/>
        <dsp:cNvSpPr/>
      </dsp:nvSpPr>
      <dsp:spPr>
        <a:xfrm>
          <a:off x="3739583" y="1622636"/>
          <a:ext cx="198608" cy="1586972"/>
        </a:xfrm>
        <a:custGeom>
          <a:avLst/>
          <a:gdLst/>
          <a:ahLst/>
          <a:cxnLst/>
          <a:rect l="0" t="0" r="0" b="0"/>
          <a:pathLst>
            <a:path>
              <a:moveTo>
                <a:pt x="0" y="0"/>
              </a:moveTo>
              <a:lnTo>
                <a:pt x="0" y="1586972"/>
              </a:lnTo>
              <a:lnTo>
                <a:pt x="198608" y="1586972"/>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61B3BC-AFC6-4834-A4B4-5B834DCCE54A}">
      <dsp:nvSpPr>
        <dsp:cNvPr id="0" name=""/>
        <dsp:cNvSpPr/>
      </dsp:nvSpPr>
      <dsp:spPr>
        <a:xfrm>
          <a:off x="3739583" y="1622636"/>
          <a:ext cx="198608" cy="987637"/>
        </a:xfrm>
        <a:custGeom>
          <a:avLst/>
          <a:gdLst/>
          <a:ahLst/>
          <a:cxnLst/>
          <a:rect l="0" t="0" r="0" b="0"/>
          <a:pathLst>
            <a:path>
              <a:moveTo>
                <a:pt x="0" y="0"/>
              </a:moveTo>
              <a:lnTo>
                <a:pt x="0" y="987637"/>
              </a:lnTo>
              <a:lnTo>
                <a:pt x="198608" y="9876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09EF6B-759D-45F9-845A-EB11B5186BA7}">
      <dsp:nvSpPr>
        <dsp:cNvPr id="0" name=""/>
        <dsp:cNvSpPr/>
      </dsp:nvSpPr>
      <dsp:spPr>
        <a:xfrm>
          <a:off x="3739583" y="1622636"/>
          <a:ext cx="198608" cy="388301"/>
        </a:xfrm>
        <a:custGeom>
          <a:avLst/>
          <a:gdLst/>
          <a:ahLst/>
          <a:cxnLst/>
          <a:rect l="0" t="0" r="0" b="0"/>
          <a:pathLst>
            <a:path>
              <a:moveTo>
                <a:pt x="0" y="0"/>
              </a:moveTo>
              <a:lnTo>
                <a:pt x="0" y="388301"/>
              </a:lnTo>
              <a:lnTo>
                <a:pt x="198608" y="38830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9F1DFF-11EA-4D9C-BE39-1F1065840E17}">
      <dsp:nvSpPr>
        <dsp:cNvPr id="0" name=""/>
        <dsp:cNvSpPr/>
      </dsp:nvSpPr>
      <dsp:spPr>
        <a:xfrm>
          <a:off x="2767880" y="423965"/>
          <a:ext cx="1501327" cy="776603"/>
        </a:xfrm>
        <a:custGeom>
          <a:avLst/>
          <a:gdLst/>
          <a:ahLst/>
          <a:cxnLst/>
          <a:rect l="0" t="0" r="0" b="0"/>
          <a:pathLst>
            <a:path>
              <a:moveTo>
                <a:pt x="0" y="0"/>
              </a:moveTo>
              <a:lnTo>
                <a:pt x="0" y="687969"/>
              </a:lnTo>
              <a:lnTo>
                <a:pt x="1501327" y="687969"/>
              </a:lnTo>
              <a:lnTo>
                <a:pt x="1501327" y="77660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21DDCE-DF02-40CE-8D83-8F077C21E482}">
      <dsp:nvSpPr>
        <dsp:cNvPr id="0" name=""/>
        <dsp:cNvSpPr/>
      </dsp:nvSpPr>
      <dsp:spPr>
        <a:xfrm>
          <a:off x="2238256" y="1622636"/>
          <a:ext cx="198608" cy="1586972"/>
        </a:xfrm>
        <a:custGeom>
          <a:avLst/>
          <a:gdLst/>
          <a:ahLst/>
          <a:cxnLst/>
          <a:rect l="0" t="0" r="0" b="0"/>
          <a:pathLst>
            <a:path>
              <a:moveTo>
                <a:pt x="0" y="0"/>
              </a:moveTo>
              <a:lnTo>
                <a:pt x="0" y="1586972"/>
              </a:lnTo>
              <a:lnTo>
                <a:pt x="198608" y="1586972"/>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2B752E-8D06-4B9E-9F8F-2A5B95301501}">
      <dsp:nvSpPr>
        <dsp:cNvPr id="0" name=""/>
        <dsp:cNvSpPr/>
      </dsp:nvSpPr>
      <dsp:spPr>
        <a:xfrm>
          <a:off x="2238256" y="1622636"/>
          <a:ext cx="198608" cy="987637"/>
        </a:xfrm>
        <a:custGeom>
          <a:avLst/>
          <a:gdLst/>
          <a:ahLst/>
          <a:cxnLst/>
          <a:rect l="0" t="0" r="0" b="0"/>
          <a:pathLst>
            <a:path>
              <a:moveTo>
                <a:pt x="0" y="0"/>
              </a:moveTo>
              <a:lnTo>
                <a:pt x="0" y="987637"/>
              </a:lnTo>
              <a:lnTo>
                <a:pt x="198608" y="9876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07B9C4-267A-43E6-BAB6-9E147D1560F4}">
      <dsp:nvSpPr>
        <dsp:cNvPr id="0" name=""/>
        <dsp:cNvSpPr/>
      </dsp:nvSpPr>
      <dsp:spPr>
        <a:xfrm>
          <a:off x="2238256" y="1622636"/>
          <a:ext cx="198608" cy="388301"/>
        </a:xfrm>
        <a:custGeom>
          <a:avLst/>
          <a:gdLst/>
          <a:ahLst/>
          <a:cxnLst/>
          <a:rect l="0" t="0" r="0" b="0"/>
          <a:pathLst>
            <a:path>
              <a:moveTo>
                <a:pt x="0" y="0"/>
              </a:moveTo>
              <a:lnTo>
                <a:pt x="0" y="388301"/>
              </a:lnTo>
              <a:lnTo>
                <a:pt x="198608" y="38830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BF139F-6DB3-4616-8C08-148053C18FEB}">
      <dsp:nvSpPr>
        <dsp:cNvPr id="0" name=""/>
        <dsp:cNvSpPr/>
      </dsp:nvSpPr>
      <dsp:spPr>
        <a:xfrm>
          <a:off x="2722160" y="423965"/>
          <a:ext cx="91440" cy="776603"/>
        </a:xfrm>
        <a:custGeom>
          <a:avLst/>
          <a:gdLst/>
          <a:ahLst/>
          <a:cxnLst/>
          <a:rect l="0" t="0" r="0" b="0"/>
          <a:pathLst>
            <a:path>
              <a:moveTo>
                <a:pt x="45720" y="0"/>
              </a:moveTo>
              <a:lnTo>
                <a:pt x="45720" y="77660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F0ABB6-6879-4AEA-9A96-CF1957BFD4E9}">
      <dsp:nvSpPr>
        <dsp:cNvPr id="0" name=""/>
        <dsp:cNvSpPr/>
      </dsp:nvSpPr>
      <dsp:spPr>
        <a:xfrm>
          <a:off x="736929" y="1622636"/>
          <a:ext cx="198608" cy="1586972"/>
        </a:xfrm>
        <a:custGeom>
          <a:avLst/>
          <a:gdLst/>
          <a:ahLst/>
          <a:cxnLst/>
          <a:rect l="0" t="0" r="0" b="0"/>
          <a:pathLst>
            <a:path>
              <a:moveTo>
                <a:pt x="0" y="0"/>
              </a:moveTo>
              <a:lnTo>
                <a:pt x="0" y="1586972"/>
              </a:lnTo>
              <a:lnTo>
                <a:pt x="198608" y="1586972"/>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C1EC35-F06F-4A02-8C27-788B2DD170E9}">
      <dsp:nvSpPr>
        <dsp:cNvPr id="0" name=""/>
        <dsp:cNvSpPr/>
      </dsp:nvSpPr>
      <dsp:spPr>
        <a:xfrm>
          <a:off x="736929" y="1622636"/>
          <a:ext cx="198608" cy="987637"/>
        </a:xfrm>
        <a:custGeom>
          <a:avLst/>
          <a:gdLst/>
          <a:ahLst/>
          <a:cxnLst/>
          <a:rect l="0" t="0" r="0" b="0"/>
          <a:pathLst>
            <a:path>
              <a:moveTo>
                <a:pt x="0" y="0"/>
              </a:moveTo>
              <a:lnTo>
                <a:pt x="0" y="987637"/>
              </a:lnTo>
              <a:lnTo>
                <a:pt x="198608" y="98763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0AB0BE-B620-42B0-8C4B-E0251D39973F}">
      <dsp:nvSpPr>
        <dsp:cNvPr id="0" name=""/>
        <dsp:cNvSpPr/>
      </dsp:nvSpPr>
      <dsp:spPr>
        <a:xfrm>
          <a:off x="736929" y="1622636"/>
          <a:ext cx="198608" cy="388301"/>
        </a:xfrm>
        <a:custGeom>
          <a:avLst/>
          <a:gdLst/>
          <a:ahLst/>
          <a:cxnLst/>
          <a:rect l="0" t="0" r="0" b="0"/>
          <a:pathLst>
            <a:path>
              <a:moveTo>
                <a:pt x="0" y="0"/>
              </a:moveTo>
              <a:lnTo>
                <a:pt x="0" y="388301"/>
              </a:lnTo>
              <a:lnTo>
                <a:pt x="198608" y="38830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37064A-EDCC-41F3-8F65-69CD91B9DF18}">
      <dsp:nvSpPr>
        <dsp:cNvPr id="0" name=""/>
        <dsp:cNvSpPr/>
      </dsp:nvSpPr>
      <dsp:spPr>
        <a:xfrm>
          <a:off x="1266553" y="423965"/>
          <a:ext cx="1501327" cy="776603"/>
        </a:xfrm>
        <a:custGeom>
          <a:avLst/>
          <a:gdLst/>
          <a:ahLst/>
          <a:cxnLst/>
          <a:rect l="0" t="0" r="0" b="0"/>
          <a:pathLst>
            <a:path>
              <a:moveTo>
                <a:pt x="1501327" y="0"/>
              </a:moveTo>
              <a:lnTo>
                <a:pt x="1501327" y="687969"/>
              </a:lnTo>
              <a:lnTo>
                <a:pt x="0" y="687969"/>
              </a:lnTo>
              <a:lnTo>
                <a:pt x="0" y="776603"/>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35CD8D-F6BA-48E9-BFCF-5B6162BB7D77}">
      <dsp:nvSpPr>
        <dsp:cNvPr id="0" name=""/>
        <dsp:cNvSpPr/>
      </dsp:nvSpPr>
      <dsp:spPr>
        <a:xfrm>
          <a:off x="1272669" y="1898"/>
          <a:ext cx="2990422"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President</a:t>
          </a:r>
        </a:p>
      </dsp:txBody>
      <dsp:txXfrm>
        <a:off x="1272669" y="1898"/>
        <a:ext cx="2990422" cy="422067"/>
      </dsp:txXfrm>
    </dsp:sp>
    <dsp:sp modelId="{C1A61D1C-DE60-41EF-8759-94E696985296}">
      <dsp:nvSpPr>
        <dsp:cNvPr id="0" name=""/>
        <dsp:cNvSpPr/>
      </dsp:nvSpPr>
      <dsp:spPr>
        <a:xfrm>
          <a:off x="604523" y="1200569"/>
          <a:ext cx="1324058"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Vehicle Dynamics Lead</a:t>
          </a:r>
        </a:p>
      </dsp:txBody>
      <dsp:txXfrm>
        <a:off x="604523" y="1200569"/>
        <a:ext cx="1324058" cy="422067"/>
      </dsp:txXfrm>
    </dsp:sp>
    <dsp:sp modelId="{7032E8DF-D438-46F2-BB68-23207D03068E}">
      <dsp:nvSpPr>
        <dsp:cNvPr id="0" name=""/>
        <dsp:cNvSpPr/>
      </dsp:nvSpPr>
      <dsp:spPr>
        <a:xfrm>
          <a:off x="935538" y="1799905"/>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Propulsion</a:t>
          </a:r>
        </a:p>
      </dsp:txBody>
      <dsp:txXfrm>
        <a:off x="935538" y="1799905"/>
        <a:ext cx="1045283" cy="422067"/>
      </dsp:txXfrm>
    </dsp:sp>
    <dsp:sp modelId="{00C080B4-0BA3-4CDF-924A-70A5F694D3DF}">
      <dsp:nvSpPr>
        <dsp:cNvPr id="0" name=""/>
        <dsp:cNvSpPr/>
      </dsp:nvSpPr>
      <dsp:spPr>
        <a:xfrm>
          <a:off x="935538" y="2399240"/>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Braking</a:t>
          </a:r>
        </a:p>
      </dsp:txBody>
      <dsp:txXfrm>
        <a:off x="935538" y="2399240"/>
        <a:ext cx="1045283" cy="422067"/>
      </dsp:txXfrm>
    </dsp:sp>
    <dsp:sp modelId="{AF8F5148-C5E0-4A94-992C-C10F2F664531}">
      <dsp:nvSpPr>
        <dsp:cNvPr id="0" name=""/>
        <dsp:cNvSpPr/>
      </dsp:nvSpPr>
      <dsp:spPr>
        <a:xfrm>
          <a:off x="935538" y="2998576"/>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Stability</a:t>
          </a:r>
        </a:p>
      </dsp:txBody>
      <dsp:txXfrm>
        <a:off x="935538" y="2998576"/>
        <a:ext cx="1045283" cy="422067"/>
      </dsp:txXfrm>
    </dsp:sp>
    <dsp:sp modelId="{D957EDDA-A56C-4E39-82E7-E56906221674}">
      <dsp:nvSpPr>
        <dsp:cNvPr id="0" name=""/>
        <dsp:cNvSpPr/>
      </dsp:nvSpPr>
      <dsp:spPr>
        <a:xfrm>
          <a:off x="2105850" y="1200569"/>
          <a:ext cx="1324058"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Aerostructures Lead</a:t>
          </a:r>
        </a:p>
      </dsp:txBody>
      <dsp:txXfrm>
        <a:off x="2105850" y="1200569"/>
        <a:ext cx="1324058" cy="422067"/>
      </dsp:txXfrm>
    </dsp:sp>
    <dsp:sp modelId="{B9A34F66-1510-46D1-9F62-CE2C349C4ECD}">
      <dsp:nvSpPr>
        <dsp:cNvPr id="0" name=""/>
        <dsp:cNvSpPr/>
      </dsp:nvSpPr>
      <dsp:spPr>
        <a:xfrm>
          <a:off x="2436865" y="1799905"/>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Chassis</a:t>
          </a:r>
        </a:p>
      </dsp:txBody>
      <dsp:txXfrm>
        <a:off x="2436865" y="1799905"/>
        <a:ext cx="1045283" cy="422067"/>
      </dsp:txXfrm>
    </dsp:sp>
    <dsp:sp modelId="{AD23FD04-08FB-4392-9132-424DEED1509D}">
      <dsp:nvSpPr>
        <dsp:cNvPr id="0" name=""/>
        <dsp:cNvSpPr/>
      </dsp:nvSpPr>
      <dsp:spPr>
        <a:xfrm>
          <a:off x="2436865" y="2399240"/>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Aeroshell</a:t>
          </a:r>
        </a:p>
      </dsp:txBody>
      <dsp:txXfrm>
        <a:off x="2436865" y="2399240"/>
        <a:ext cx="1045283" cy="422067"/>
      </dsp:txXfrm>
    </dsp:sp>
    <dsp:sp modelId="{FA4D53C1-E9C8-4E58-9A77-F71DB399D2F1}">
      <dsp:nvSpPr>
        <dsp:cNvPr id="0" name=""/>
        <dsp:cNvSpPr/>
      </dsp:nvSpPr>
      <dsp:spPr>
        <a:xfrm>
          <a:off x="2436865" y="2998576"/>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Materials</a:t>
          </a:r>
        </a:p>
      </dsp:txBody>
      <dsp:txXfrm>
        <a:off x="2436865" y="2998576"/>
        <a:ext cx="1045283" cy="422067"/>
      </dsp:txXfrm>
    </dsp:sp>
    <dsp:sp modelId="{2DCB9177-6B63-4F63-A4A9-3B597450F244}">
      <dsp:nvSpPr>
        <dsp:cNvPr id="0" name=""/>
        <dsp:cNvSpPr/>
      </dsp:nvSpPr>
      <dsp:spPr>
        <a:xfrm>
          <a:off x="3607177" y="1200569"/>
          <a:ext cx="1324058"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Electronics Lead</a:t>
          </a:r>
        </a:p>
      </dsp:txBody>
      <dsp:txXfrm>
        <a:off x="3607177" y="1200569"/>
        <a:ext cx="1324058" cy="422067"/>
      </dsp:txXfrm>
    </dsp:sp>
    <dsp:sp modelId="{718C7213-3123-4A7E-9580-20A4E4668182}">
      <dsp:nvSpPr>
        <dsp:cNvPr id="0" name=""/>
        <dsp:cNvSpPr/>
      </dsp:nvSpPr>
      <dsp:spPr>
        <a:xfrm>
          <a:off x="3938192" y="1799905"/>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Battery</a:t>
          </a:r>
        </a:p>
      </dsp:txBody>
      <dsp:txXfrm>
        <a:off x="3938192" y="1799905"/>
        <a:ext cx="1045283" cy="422067"/>
      </dsp:txXfrm>
    </dsp:sp>
    <dsp:sp modelId="{8D9407DA-3E41-4784-84DB-7EE2CF1EC304}">
      <dsp:nvSpPr>
        <dsp:cNvPr id="0" name=""/>
        <dsp:cNvSpPr/>
      </dsp:nvSpPr>
      <dsp:spPr>
        <a:xfrm>
          <a:off x="3938192" y="2399240"/>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PCB Hardware</a:t>
          </a:r>
        </a:p>
      </dsp:txBody>
      <dsp:txXfrm>
        <a:off x="3938192" y="2399240"/>
        <a:ext cx="1045283" cy="422067"/>
      </dsp:txXfrm>
    </dsp:sp>
    <dsp:sp modelId="{EB8777FF-6D05-4D1F-98B6-684AC883BA90}">
      <dsp:nvSpPr>
        <dsp:cNvPr id="0" name=""/>
        <dsp:cNvSpPr/>
      </dsp:nvSpPr>
      <dsp:spPr>
        <a:xfrm>
          <a:off x="3938192" y="2998576"/>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PCB Firmware</a:t>
          </a:r>
        </a:p>
      </dsp:txBody>
      <dsp:txXfrm>
        <a:off x="3938192" y="2998576"/>
        <a:ext cx="1045283" cy="422067"/>
      </dsp:txXfrm>
    </dsp:sp>
    <dsp:sp modelId="{E034C253-1011-4283-A7D9-726C70C1DB7B}">
      <dsp:nvSpPr>
        <dsp:cNvPr id="0" name=""/>
        <dsp:cNvSpPr/>
      </dsp:nvSpPr>
      <dsp:spPr>
        <a:xfrm>
          <a:off x="3938192" y="3597911"/>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Interconnects</a:t>
          </a:r>
        </a:p>
      </dsp:txBody>
      <dsp:txXfrm>
        <a:off x="3938192" y="3597911"/>
        <a:ext cx="1045283" cy="422067"/>
      </dsp:txXfrm>
    </dsp:sp>
    <dsp:sp modelId="{0D9A947D-41E6-4A1C-B325-CE363C1F4998}">
      <dsp:nvSpPr>
        <dsp:cNvPr id="0" name=""/>
        <dsp:cNvSpPr/>
      </dsp:nvSpPr>
      <dsp:spPr>
        <a:xfrm>
          <a:off x="3938192" y="4197247"/>
          <a:ext cx="1045283" cy="422067"/>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Software</a:t>
          </a:r>
        </a:p>
      </dsp:txBody>
      <dsp:txXfrm>
        <a:off x="3938192" y="4197247"/>
        <a:ext cx="1045283" cy="422067"/>
      </dsp:txXfrm>
    </dsp:sp>
    <dsp:sp modelId="{39E10AD1-C109-441C-AFB0-53EA2FE6094F}">
      <dsp:nvSpPr>
        <dsp:cNvPr id="0" name=""/>
        <dsp:cNvSpPr/>
      </dsp:nvSpPr>
      <dsp:spPr>
        <a:xfrm>
          <a:off x="1835111" y="601234"/>
          <a:ext cx="844134"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Secretary</a:t>
          </a:r>
        </a:p>
      </dsp:txBody>
      <dsp:txXfrm>
        <a:off x="1835111" y="601234"/>
        <a:ext cx="844134" cy="422067"/>
      </dsp:txXfrm>
    </dsp:sp>
    <dsp:sp modelId="{311281A3-A4C3-451C-B92D-A223E460654B}">
      <dsp:nvSpPr>
        <dsp:cNvPr id="0" name=""/>
        <dsp:cNvSpPr/>
      </dsp:nvSpPr>
      <dsp:spPr>
        <a:xfrm>
          <a:off x="2856514" y="601234"/>
          <a:ext cx="844134" cy="422067"/>
        </a:xfrm>
        <a:prstGeom prst="rect">
          <a:avLst/>
        </a:prstGeom>
        <a:solidFill>
          <a:schemeClr val="tx1"/>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Treasurer</a:t>
          </a:r>
        </a:p>
      </dsp:txBody>
      <dsp:txXfrm>
        <a:off x="2856514" y="601234"/>
        <a:ext cx="844134" cy="422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80CE-A8ED-42F2-93D1-D2D046C877AF}">
      <dsp:nvSpPr>
        <dsp:cNvPr id="0" name=""/>
        <dsp:cNvSpPr/>
      </dsp:nvSpPr>
      <dsp:spPr>
        <a:xfrm>
          <a:off x="564884" y="282"/>
          <a:ext cx="916670" cy="58291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CCA62A-A040-45F8-B13E-26A1483FE318}">
      <dsp:nvSpPr>
        <dsp:cNvPr id="0" name=""/>
        <dsp:cNvSpPr/>
      </dsp:nvSpPr>
      <dsp:spPr>
        <a:xfrm>
          <a:off x="685064" y="114453"/>
          <a:ext cx="916670" cy="582916"/>
        </a:xfrm>
        <a:prstGeom prst="roundRect">
          <a:avLst>
            <a:gd name="adj" fmla="val 1000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Faculty Advisors</a:t>
          </a:r>
        </a:p>
      </dsp:txBody>
      <dsp:txXfrm>
        <a:off x="702137" y="131526"/>
        <a:ext cx="882524" cy="54877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FF130-3FD8-41CD-8537-97B2DD51BE73}" type="datetimeFigureOut">
              <a:rPr lang="en-US" smtClean="0"/>
              <a:t>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3115E-3807-4F3D-92F3-442038ADDFAC}" type="slidenum">
              <a:rPr lang="en-US" smtClean="0"/>
              <a:t>‹#›</a:t>
            </a:fld>
            <a:endParaRPr lang="en-US"/>
          </a:p>
        </p:txBody>
      </p:sp>
    </p:spTree>
    <p:extLst>
      <p:ext uri="{BB962C8B-B14F-4D97-AF65-F5344CB8AC3E}">
        <p14:creationId xmlns:p14="http://schemas.microsoft.com/office/powerpoint/2010/main" val="805600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lucidchart.com/invitations/accept/5467e289-114e-45da-94af-fd7a03f94cf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3115E-3807-4F3D-92F3-442038ADDFAC}" type="slidenum">
              <a:rPr lang="en-US" smtClean="0"/>
              <a:t>1</a:t>
            </a:fld>
            <a:endParaRPr lang="en-US"/>
          </a:p>
        </p:txBody>
      </p:sp>
    </p:spTree>
    <p:extLst>
      <p:ext uri="{BB962C8B-B14F-4D97-AF65-F5344CB8AC3E}">
        <p14:creationId xmlns:p14="http://schemas.microsoft.com/office/powerpoint/2010/main" val="356730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20</a:t>
            </a:fld>
            <a:endParaRPr lang="en-US"/>
          </a:p>
        </p:txBody>
      </p:sp>
    </p:spTree>
    <p:extLst>
      <p:ext uri="{BB962C8B-B14F-4D97-AF65-F5344CB8AC3E}">
        <p14:creationId xmlns:p14="http://schemas.microsoft.com/office/powerpoint/2010/main" val="216031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21</a:t>
            </a:fld>
            <a:endParaRPr lang="en-US"/>
          </a:p>
        </p:txBody>
      </p:sp>
    </p:spTree>
    <p:extLst>
      <p:ext uri="{BB962C8B-B14F-4D97-AF65-F5344CB8AC3E}">
        <p14:creationId xmlns:p14="http://schemas.microsoft.com/office/powerpoint/2010/main" val="147395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22</a:t>
            </a:fld>
            <a:endParaRPr lang="en-US"/>
          </a:p>
        </p:txBody>
      </p:sp>
    </p:spTree>
    <p:extLst>
      <p:ext uri="{BB962C8B-B14F-4D97-AF65-F5344CB8AC3E}">
        <p14:creationId xmlns:p14="http://schemas.microsoft.com/office/powerpoint/2010/main" val="314703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23</a:t>
            </a:fld>
            <a:endParaRPr lang="en-US"/>
          </a:p>
        </p:txBody>
      </p:sp>
    </p:spTree>
    <p:extLst>
      <p:ext uri="{BB962C8B-B14F-4D97-AF65-F5344CB8AC3E}">
        <p14:creationId xmlns:p14="http://schemas.microsoft.com/office/powerpoint/2010/main" val="402155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Magnets</a:t>
            </a:r>
          </a:p>
          <a:p>
            <a:r>
              <a:rPr lang="en-US"/>
              <a:t>o Pressure systems</a:t>
            </a:r>
          </a:p>
          <a:p>
            <a:r>
              <a:rPr lang="en-US"/>
              <a:t>o High Voltage batteries</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25</a:t>
            </a:fld>
            <a:endParaRPr lang="en-US"/>
          </a:p>
        </p:txBody>
      </p:sp>
    </p:spTree>
    <p:extLst>
      <p:ext uri="{BB962C8B-B14F-4D97-AF65-F5344CB8AC3E}">
        <p14:creationId xmlns:p14="http://schemas.microsoft.com/office/powerpoint/2010/main" val="194494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3115E-3807-4F3D-92F3-442038ADDFAC}" type="slidenum">
              <a:rPr lang="en-US" smtClean="0"/>
              <a:t>2</a:t>
            </a:fld>
            <a:endParaRPr lang="en-US"/>
          </a:p>
        </p:txBody>
      </p:sp>
    </p:spTree>
    <p:extLst>
      <p:ext uri="{BB962C8B-B14F-4D97-AF65-F5344CB8AC3E}">
        <p14:creationId xmlns:p14="http://schemas.microsoft.com/office/powerpoint/2010/main" val="1271655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7</a:t>
            </a:fld>
            <a:endParaRPr lang="en-US"/>
          </a:p>
        </p:txBody>
      </p:sp>
    </p:spTree>
    <p:extLst>
      <p:ext uri="{BB962C8B-B14F-4D97-AF65-F5344CB8AC3E}">
        <p14:creationId xmlns:p14="http://schemas.microsoft.com/office/powerpoint/2010/main" val="254134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12</a:t>
            </a:fld>
            <a:endParaRPr lang="en-US"/>
          </a:p>
        </p:txBody>
      </p:sp>
    </p:spTree>
    <p:extLst>
      <p:ext uri="{BB962C8B-B14F-4D97-AF65-F5344CB8AC3E}">
        <p14:creationId xmlns:p14="http://schemas.microsoft.com/office/powerpoint/2010/main" val="254074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13</a:t>
            </a:fld>
            <a:endParaRPr lang="en-US"/>
          </a:p>
        </p:txBody>
      </p:sp>
    </p:spTree>
    <p:extLst>
      <p:ext uri="{BB962C8B-B14F-4D97-AF65-F5344CB8AC3E}">
        <p14:creationId xmlns:p14="http://schemas.microsoft.com/office/powerpoint/2010/main" val="1065464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14</a:t>
            </a:fld>
            <a:endParaRPr lang="en-US"/>
          </a:p>
        </p:txBody>
      </p:sp>
    </p:spTree>
    <p:extLst>
      <p:ext uri="{BB962C8B-B14F-4D97-AF65-F5344CB8AC3E}">
        <p14:creationId xmlns:p14="http://schemas.microsoft.com/office/powerpoint/2010/main" val="207507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summary</a:t>
            </a:r>
          </a:p>
          <a:p>
            <a:r>
              <a:rPr lang="en-US"/>
              <a:t>▪ 	Concise high level summary of subsystem design</a:t>
            </a:r>
          </a:p>
          <a:p>
            <a:r>
              <a:rPr lang="en-US"/>
              <a:t>o Design rationale</a:t>
            </a:r>
          </a:p>
          <a:p>
            <a:r>
              <a:rPr lang="en-US"/>
              <a:t>▪ 	What are you considering and how is it factoring into your design?</a:t>
            </a:r>
          </a:p>
          <a:p>
            <a:r>
              <a:rPr lang="en-US"/>
              <a:t>o Testing &amp; Validation</a:t>
            </a:r>
          </a:p>
          <a:p>
            <a:r>
              <a:rPr lang="en-US"/>
              <a:t>▪ 	Plan of how this subsystem will be tested and its functionality will</a:t>
            </a:r>
          </a:p>
          <a:p>
            <a:r>
              <a:rPr lang="en-US"/>
              <a:t>be validated</a:t>
            </a:r>
          </a:p>
          <a:p>
            <a:endParaRPr lang="en-US"/>
          </a:p>
        </p:txBody>
      </p:sp>
      <p:sp>
        <p:nvSpPr>
          <p:cNvPr id="4" name="Slide Number Placeholder 3"/>
          <p:cNvSpPr>
            <a:spLocks noGrp="1"/>
          </p:cNvSpPr>
          <p:nvPr>
            <p:ph type="sldNum" sz="quarter" idx="10"/>
          </p:nvPr>
        </p:nvSpPr>
        <p:spPr/>
        <p:txBody>
          <a:bodyPr/>
          <a:lstStyle/>
          <a:p>
            <a:fld id="{6EB3115E-3807-4F3D-92F3-442038ADDFAC}" type="slidenum">
              <a:rPr lang="en-US" smtClean="0"/>
              <a:t>15</a:t>
            </a:fld>
            <a:endParaRPr lang="en-US"/>
          </a:p>
        </p:txBody>
      </p:sp>
    </p:spTree>
    <p:extLst>
      <p:ext uri="{BB962C8B-B14F-4D97-AF65-F5344CB8AC3E}">
        <p14:creationId xmlns:p14="http://schemas.microsoft.com/office/powerpoint/2010/main" val="102580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Explain the loading and unloading stages of the pod trial, and why it isn’t a separate state. </a:t>
            </a:r>
          </a:p>
          <a:p>
            <a:endParaRPr lang="en-US"/>
          </a:p>
          <a:p>
            <a:endParaRPr lang="en-US"/>
          </a:p>
          <a:p>
            <a:r>
              <a:rPr lang="en-US"/>
              <a:t>Design summary</a:t>
            </a:r>
          </a:p>
          <a:p>
            <a:r>
              <a:rPr lang="en-US"/>
              <a:t>▪ 	Concise high level summary of subsystem design</a:t>
            </a:r>
            <a:endParaRPr lang="en-US">
              <a:cs typeface="Calibri"/>
            </a:endParaRPr>
          </a:p>
          <a:p>
            <a:r>
              <a:rPr lang="en-US"/>
              <a:t>o Design rationale</a:t>
            </a:r>
            <a:endParaRPr lang="en-US">
              <a:cs typeface="Calibri"/>
            </a:endParaRPr>
          </a:p>
          <a:p>
            <a:r>
              <a:rPr lang="en-US"/>
              <a:t>▪ 	What are you considering and how is it factoring into your design?</a:t>
            </a:r>
            <a:endParaRPr lang="en-US">
              <a:cs typeface="Calibri"/>
            </a:endParaRPr>
          </a:p>
          <a:p>
            <a:r>
              <a:rPr lang="en-US"/>
              <a:t>o Testing &amp; Validation</a:t>
            </a:r>
            <a:endParaRPr lang="en-US">
              <a:cs typeface="Calibri"/>
            </a:endParaRPr>
          </a:p>
          <a:p>
            <a:r>
              <a:rPr lang="en-US"/>
              <a:t>▪ 	Plan of how this subsystem will be tested and its functionality will</a:t>
            </a:r>
            <a:endParaRPr lang="en-US">
              <a:cs typeface="Calibri"/>
            </a:endParaRPr>
          </a:p>
          <a:p>
            <a:r>
              <a:rPr lang="en-US"/>
              <a:t>be validated</a:t>
            </a:r>
            <a:endParaRPr lang="en-US">
              <a:cs typeface="Calibri"/>
            </a:endParaRPr>
          </a:p>
          <a:p>
            <a:pPr>
              <a:spcBef>
                <a:spcPct val="20000"/>
              </a:spcBef>
              <a:spcAft>
                <a:spcPts val="600"/>
              </a:spcAft>
            </a:pPr>
            <a:r>
              <a:rPr lang="en-US"/>
              <a:t>&lt;slide 1&gt; high level summary of subsystem design (state diagram + fiducial system + all sensors essential to movement)</a:t>
            </a:r>
            <a:endParaRPr lang="en-US">
              <a:cs typeface="Calibri"/>
            </a:endParaRPr>
          </a:p>
          <a:p>
            <a:pPr>
              <a:spcBef>
                <a:spcPct val="20000"/>
              </a:spcBef>
              <a:spcAft>
                <a:spcPts val="600"/>
              </a:spcAft>
            </a:pPr>
            <a:r>
              <a:rPr lang="en-US"/>
              <a:t>&lt;slide 1.5&gt; ^</a:t>
            </a:r>
            <a:endParaRPr lang="en-US">
              <a:cs typeface="Calibri"/>
            </a:endParaRPr>
          </a:p>
          <a:p>
            <a:pPr>
              <a:spcBef>
                <a:spcPct val="20000"/>
              </a:spcBef>
              <a:spcAft>
                <a:spcPts val="600"/>
              </a:spcAft>
            </a:pPr>
            <a:r>
              <a:rPr lang="en-US"/>
              <a:t>&lt;slide 2&gt; rationale: why we did that</a:t>
            </a:r>
            <a:endParaRPr lang="en-US">
              <a:cs typeface="Calibri"/>
            </a:endParaRPr>
          </a:p>
          <a:p>
            <a:pPr>
              <a:spcBef>
                <a:spcPct val="20000"/>
              </a:spcBef>
              <a:spcAft>
                <a:spcPts val="600"/>
              </a:spcAft>
            </a:pPr>
            <a:r>
              <a:rPr lang="en-US"/>
              <a:t>&lt;slide 3&gt; testing + validation</a:t>
            </a:r>
            <a:endParaRPr lang="en-US">
              <a:cs typeface="Calibri"/>
            </a:endParaRPr>
          </a:p>
          <a:p>
            <a:br>
              <a:rPr lang="en-US"/>
            </a:br>
            <a:endParaRPr lang="en-US"/>
          </a:p>
          <a:p>
            <a:r>
              <a:rPr lang="en-US" u="sng">
                <a:hlinkClick r:id="rId3"/>
              </a:rPr>
              <a:t>https://www.lucidchart.com/invitations/accept/5467e289-114e-45da-94af-fd7a03f94cfe</a:t>
            </a:r>
            <a:endParaRPr lang="en-US"/>
          </a:p>
          <a:p>
            <a:br>
              <a:rPr lang="en-US"/>
            </a:br>
            <a:endParaRPr lang="en-US"/>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6EB3115E-3807-4F3D-92F3-442038ADDFAC}" type="slidenum">
              <a:rPr lang="en-US" smtClean="0"/>
              <a:t>17</a:t>
            </a:fld>
            <a:endParaRPr lang="en-US"/>
          </a:p>
        </p:txBody>
      </p:sp>
    </p:spTree>
    <p:extLst>
      <p:ext uri="{BB962C8B-B14F-4D97-AF65-F5344CB8AC3E}">
        <p14:creationId xmlns:p14="http://schemas.microsoft.com/office/powerpoint/2010/main" val="373662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3115E-3807-4F3D-92F3-442038ADDFAC}" type="slidenum">
              <a:rPr lang="en-US" smtClean="0"/>
              <a:t>18</a:t>
            </a:fld>
            <a:endParaRPr lang="en-US"/>
          </a:p>
        </p:txBody>
      </p:sp>
    </p:spTree>
    <p:extLst>
      <p:ext uri="{BB962C8B-B14F-4D97-AF65-F5344CB8AC3E}">
        <p14:creationId xmlns:p14="http://schemas.microsoft.com/office/powerpoint/2010/main" val="2497777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a:t>Click to edit Master title style</a:t>
            </a:r>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49956" y="1329267"/>
            <a:ext cx="3668888" cy="1400218"/>
          </a:xfrm>
        </p:spPr>
        <p:txBody>
          <a:bodyPr/>
          <a:lstStyle/>
          <a:p>
            <a:endParaRPr lang="en-US"/>
          </a:p>
        </p:txBody>
      </p:sp>
      <p:sp>
        <p:nvSpPr>
          <p:cNvPr id="6" name="Picture Placeholder 3"/>
          <p:cNvSpPr>
            <a:spLocks noGrp="1"/>
          </p:cNvSpPr>
          <p:nvPr>
            <p:ph type="pic" sz="quarter" idx="12"/>
          </p:nvPr>
        </p:nvSpPr>
        <p:spPr>
          <a:xfrm>
            <a:off x="8123701" y="1329267"/>
            <a:ext cx="3740924" cy="1400218"/>
          </a:xfrm>
        </p:spPr>
        <p:txBody>
          <a:bodyPr/>
          <a:lstStyle/>
          <a:p>
            <a:endParaRPr lang="en-US"/>
          </a:p>
        </p:txBody>
      </p:sp>
      <p:sp>
        <p:nvSpPr>
          <p:cNvPr id="7" name="Picture Placeholder 3"/>
          <p:cNvSpPr>
            <a:spLocks noGrp="1"/>
          </p:cNvSpPr>
          <p:nvPr>
            <p:ph type="pic" sz="quarter" idx="13"/>
          </p:nvPr>
        </p:nvSpPr>
        <p:spPr>
          <a:xfrm>
            <a:off x="4176890" y="1329267"/>
            <a:ext cx="3826933" cy="1400218"/>
          </a:xfrm>
        </p:spPr>
        <p:txBody>
          <a:bodyPr/>
          <a:lstStyle/>
          <a:p>
            <a:endParaRPr lang="en-US"/>
          </a:p>
        </p:txBody>
      </p:sp>
      <p:sp>
        <p:nvSpPr>
          <p:cNvPr id="8" name="Picture Placeholder 3"/>
          <p:cNvSpPr>
            <a:spLocks noGrp="1"/>
          </p:cNvSpPr>
          <p:nvPr>
            <p:ph type="pic" sz="quarter" idx="14"/>
          </p:nvPr>
        </p:nvSpPr>
        <p:spPr>
          <a:xfrm>
            <a:off x="349956" y="2946400"/>
            <a:ext cx="3668888" cy="1514524"/>
          </a:xfrm>
        </p:spPr>
        <p:txBody>
          <a:bodyPr/>
          <a:lstStyle/>
          <a:p>
            <a:endParaRPr lang="en-US"/>
          </a:p>
        </p:txBody>
      </p:sp>
      <p:sp>
        <p:nvSpPr>
          <p:cNvPr id="9" name="Picture Placeholder 3"/>
          <p:cNvSpPr>
            <a:spLocks noGrp="1"/>
          </p:cNvSpPr>
          <p:nvPr>
            <p:ph type="pic" sz="quarter" idx="15"/>
          </p:nvPr>
        </p:nvSpPr>
        <p:spPr>
          <a:xfrm>
            <a:off x="8123701" y="2946400"/>
            <a:ext cx="3740924" cy="1514524"/>
          </a:xfrm>
        </p:spPr>
        <p:txBody>
          <a:bodyPr/>
          <a:lstStyle/>
          <a:p>
            <a:endParaRPr lang="en-US"/>
          </a:p>
        </p:txBody>
      </p:sp>
      <p:sp>
        <p:nvSpPr>
          <p:cNvPr id="10" name="Picture Placeholder 3"/>
          <p:cNvSpPr>
            <a:spLocks noGrp="1"/>
          </p:cNvSpPr>
          <p:nvPr>
            <p:ph type="pic" sz="quarter" idx="16"/>
          </p:nvPr>
        </p:nvSpPr>
        <p:spPr>
          <a:xfrm>
            <a:off x="4176890" y="2946400"/>
            <a:ext cx="3826933" cy="1514524"/>
          </a:xfrm>
        </p:spPr>
        <p:txBody>
          <a:bodyPr/>
          <a:lstStyle/>
          <a:p>
            <a:endParaRPr lang="en-US"/>
          </a:p>
        </p:txBody>
      </p:sp>
      <p:sp>
        <p:nvSpPr>
          <p:cNvPr id="11" name="Picture Placeholder 3"/>
          <p:cNvSpPr>
            <a:spLocks noGrp="1"/>
          </p:cNvSpPr>
          <p:nvPr>
            <p:ph type="pic" sz="quarter" idx="17"/>
          </p:nvPr>
        </p:nvSpPr>
        <p:spPr>
          <a:xfrm>
            <a:off x="349956" y="4677839"/>
            <a:ext cx="3668888" cy="1507682"/>
          </a:xfrm>
        </p:spPr>
        <p:txBody>
          <a:bodyPr/>
          <a:lstStyle/>
          <a:p>
            <a:endParaRPr lang="en-US"/>
          </a:p>
        </p:txBody>
      </p:sp>
      <p:sp>
        <p:nvSpPr>
          <p:cNvPr id="12" name="Picture Placeholder 3"/>
          <p:cNvSpPr>
            <a:spLocks noGrp="1"/>
          </p:cNvSpPr>
          <p:nvPr>
            <p:ph type="pic" sz="quarter" idx="18"/>
          </p:nvPr>
        </p:nvSpPr>
        <p:spPr>
          <a:xfrm>
            <a:off x="8123701" y="4677839"/>
            <a:ext cx="3740923" cy="1507682"/>
          </a:xfrm>
        </p:spPr>
        <p:txBody>
          <a:bodyPr/>
          <a:lstStyle/>
          <a:p>
            <a:endParaRPr lang="en-US"/>
          </a:p>
        </p:txBody>
      </p:sp>
      <p:sp>
        <p:nvSpPr>
          <p:cNvPr id="13" name="Picture Placeholder 3"/>
          <p:cNvSpPr>
            <a:spLocks noGrp="1"/>
          </p:cNvSpPr>
          <p:nvPr>
            <p:ph type="pic" sz="quarter" idx="19"/>
          </p:nvPr>
        </p:nvSpPr>
        <p:spPr>
          <a:xfrm>
            <a:off x="4176890" y="4677839"/>
            <a:ext cx="3826933" cy="1507682"/>
          </a:xfrm>
        </p:spPr>
        <p:txBody>
          <a:bodyPr/>
          <a:lstStyle/>
          <a:p>
            <a:endParaRPr lang="en-US"/>
          </a:p>
        </p:txBody>
      </p:sp>
    </p:spTree>
    <p:extLst>
      <p:ext uri="{BB962C8B-B14F-4D97-AF65-F5344CB8AC3E}">
        <p14:creationId xmlns:p14="http://schemas.microsoft.com/office/powerpoint/2010/main" val="33574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a:t>Click to edit Master title SLIDE</a:t>
            </a:r>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11830756" cy="4749800"/>
          </a:xfrm>
        </p:spPr>
        <p:txBody>
          <a:bodyPr>
            <a:noAutofit/>
          </a:bodyPr>
          <a:lstStyle>
            <a:lvl1pPr marL="0" indent="0">
              <a:spcAft>
                <a:spcPts val="600"/>
              </a:spcAft>
              <a:buFontTx/>
              <a:buNone/>
              <a:defRPr sz="2400"/>
            </a:lvl1pPr>
            <a:lvl2pPr marL="466344" indent="-285750">
              <a:spcAft>
                <a:spcPts val="600"/>
              </a:spcAft>
              <a:buFont typeface="Lucida Grande"/>
              <a:buChar char="•"/>
              <a:defRPr sz="2100"/>
            </a:lvl2pPr>
            <a:lvl3pPr>
              <a:spcAft>
                <a:spcPts val="600"/>
              </a:spcAft>
              <a:defRPr sz="2100"/>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5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600200"/>
            <a:ext cx="5588000"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084714" y="1600200"/>
            <a:ext cx="5802487"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8204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338666" y="1371600"/>
            <a:ext cx="5621868" cy="2253044"/>
          </a:xfrm>
        </p:spPr>
        <p:txBody>
          <a:bodyPr/>
          <a:lstStyle/>
          <a:p>
            <a:endParaRPr lang="en-US"/>
          </a:p>
        </p:txBody>
      </p:sp>
      <p:sp>
        <p:nvSpPr>
          <p:cNvPr id="4" name="Picture Placeholder 3"/>
          <p:cNvSpPr>
            <a:spLocks noGrp="1"/>
          </p:cNvSpPr>
          <p:nvPr>
            <p:ph type="pic" sz="quarter" idx="11"/>
          </p:nvPr>
        </p:nvSpPr>
        <p:spPr>
          <a:xfrm>
            <a:off x="6208889" y="1371600"/>
            <a:ext cx="5610579" cy="2253044"/>
          </a:xfrm>
        </p:spPr>
        <p:txBody>
          <a:bodyPr/>
          <a:lstStyle/>
          <a:p>
            <a:endParaRPr lang="en-US"/>
          </a:p>
        </p:txBody>
      </p:sp>
      <p:sp>
        <p:nvSpPr>
          <p:cNvPr id="5" name="Picture Placeholder 3"/>
          <p:cNvSpPr>
            <a:spLocks noGrp="1"/>
          </p:cNvSpPr>
          <p:nvPr>
            <p:ph type="pic" sz="quarter" idx="12"/>
          </p:nvPr>
        </p:nvSpPr>
        <p:spPr>
          <a:xfrm>
            <a:off x="338666" y="3784601"/>
            <a:ext cx="5621868" cy="2459799"/>
          </a:xfrm>
        </p:spPr>
        <p:txBody>
          <a:bodyPr/>
          <a:lstStyle/>
          <a:p>
            <a:endParaRPr lang="en-US"/>
          </a:p>
        </p:txBody>
      </p:sp>
      <p:sp>
        <p:nvSpPr>
          <p:cNvPr id="6" name="Picture Placeholder 3"/>
          <p:cNvSpPr>
            <a:spLocks noGrp="1"/>
          </p:cNvSpPr>
          <p:nvPr>
            <p:ph type="pic" sz="quarter" idx="13"/>
          </p:nvPr>
        </p:nvSpPr>
        <p:spPr>
          <a:xfrm>
            <a:off x="6208889" y="3784600"/>
            <a:ext cx="5610579" cy="2459800"/>
          </a:xfrm>
        </p:spPr>
        <p:txBody>
          <a:bodyPr/>
          <a:lstStyle/>
          <a:p>
            <a:endParaRPr lang="en-US"/>
          </a:p>
        </p:txBody>
      </p:sp>
    </p:spTree>
    <p:extLst>
      <p:ext uri="{BB962C8B-B14F-4D97-AF65-F5344CB8AC3E}">
        <p14:creationId xmlns:p14="http://schemas.microsoft.com/office/powerpoint/2010/main" val="3017284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49956" y="1329267"/>
            <a:ext cx="3668888" cy="1400218"/>
          </a:xfrm>
        </p:spPr>
        <p:txBody>
          <a:bodyPr/>
          <a:lstStyle/>
          <a:p>
            <a:endParaRPr lang="en-US"/>
          </a:p>
        </p:txBody>
      </p:sp>
      <p:sp>
        <p:nvSpPr>
          <p:cNvPr id="6" name="Picture Placeholder 3"/>
          <p:cNvSpPr>
            <a:spLocks noGrp="1"/>
          </p:cNvSpPr>
          <p:nvPr>
            <p:ph type="pic" sz="quarter" idx="12"/>
          </p:nvPr>
        </p:nvSpPr>
        <p:spPr>
          <a:xfrm>
            <a:off x="8123701" y="1329267"/>
            <a:ext cx="3740924" cy="1400218"/>
          </a:xfrm>
        </p:spPr>
        <p:txBody>
          <a:bodyPr/>
          <a:lstStyle/>
          <a:p>
            <a:endParaRPr lang="en-US"/>
          </a:p>
        </p:txBody>
      </p:sp>
      <p:sp>
        <p:nvSpPr>
          <p:cNvPr id="7" name="Picture Placeholder 3"/>
          <p:cNvSpPr>
            <a:spLocks noGrp="1"/>
          </p:cNvSpPr>
          <p:nvPr>
            <p:ph type="pic" sz="quarter" idx="13"/>
          </p:nvPr>
        </p:nvSpPr>
        <p:spPr>
          <a:xfrm>
            <a:off x="4176890" y="1329267"/>
            <a:ext cx="3826933" cy="1400218"/>
          </a:xfrm>
        </p:spPr>
        <p:txBody>
          <a:bodyPr/>
          <a:lstStyle/>
          <a:p>
            <a:endParaRPr lang="en-US"/>
          </a:p>
        </p:txBody>
      </p:sp>
      <p:sp>
        <p:nvSpPr>
          <p:cNvPr id="8" name="Picture Placeholder 3"/>
          <p:cNvSpPr>
            <a:spLocks noGrp="1"/>
          </p:cNvSpPr>
          <p:nvPr>
            <p:ph type="pic" sz="quarter" idx="14"/>
          </p:nvPr>
        </p:nvSpPr>
        <p:spPr>
          <a:xfrm>
            <a:off x="349956" y="2946400"/>
            <a:ext cx="3668888" cy="1514524"/>
          </a:xfrm>
        </p:spPr>
        <p:txBody>
          <a:bodyPr/>
          <a:lstStyle/>
          <a:p>
            <a:endParaRPr lang="en-US"/>
          </a:p>
        </p:txBody>
      </p:sp>
      <p:sp>
        <p:nvSpPr>
          <p:cNvPr id="9" name="Picture Placeholder 3"/>
          <p:cNvSpPr>
            <a:spLocks noGrp="1"/>
          </p:cNvSpPr>
          <p:nvPr>
            <p:ph type="pic" sz="quarter" idx="15"/>
          </p:nvPr>
        </p:nvSpPr>
        <p:spPr>
          <a:xfrm>
            <a:off x="8123701" y="2946400"/>
            <a:ext cx="3740924" cy="1514524"/>
          </a:xfrm>
        </p:spPr>
        <p:txBody>
          <a:bodyPr/>
          <a:lstStyle/>
          <a:p>
            <a:endParaRPr lang="en-US"/>
          </a:p>
        </p:txBody>
      </p:sp>
      <p:sp>
        <p:nvSpPr>
          <p:cNvPr id="10" name="Picture Placeholder 3"/>
          <p:cNvSpPr>
            <a:spLocks noGrp="1"/>
          </p:cNvSpPr>
          <p:nvPr>
            <p:ph type="pic" sz="quarter" idx="16"/>
          </p:nvPr>
        </p:nvSpPr>
        <p:spPr>
          <a:xfrm>
            <a:off x="4176890" y="2946400"/>
            <a:ext cx="3826933" cy="1514524"/>
          </a:xfrm>
        </p:spPr>
        <p:txBody>
          <a:bodyPr/>
          <a:lstStyle/>
          <a:p>
            <a:endParaRPr lang="en-US"/>
          </a:p>
        </p:txBody>
      </p:sp>
      <p:sp>
        <p:nvSpPr>
          <p:cNvPr id="11" name="Picture Placeholder 3"/>
          <p:cNvSpPr>
            <a:spLocks noGrp="1"/>
          </p:cNvSpPr>
          <p:nvPr>
            <p:ph type="pic" sz="quarter" idx="17"/>
          </p:nvPr>
        </p:nvSpPr>
        <p:spPr>
          <a:xfrm>
            <a:off x="349956" y="4677839"/>
            <a:ext cx="3668888" cy="1507682"/>
          </a:xfrm>
        </p:spPr>
        <p:txBody>
          <a:bodyPr/>
          <a:lstStyle/>
          <a:p>
            <a:endParaRPr lang="en-US"/>
          </a:p>
        </p:txBody>
      </p:sp>
      <p:sp>
        <p:nvSpPr>
          <p:cNvPr id="12" name="Picture Placeholder 3"/>
          <p:cNvSpPr>
            <a:spLocks noGrp="1"/>
          </p:cNvSpPr>
          <p:nvPr>
            <p:ph type="pic" sz="quarter" idx="18"/>
          </p:nvPr>
        </p:nvSpPr>
        <p:spPr>
          <a:xfrm>
            <a:off x="8123701" y="4677839"/>
            <a:ext cx="3740923" cy="1507682"/>
          </a:xfrm>
        </p:spPr>
        <p:txBody>
          <a:bodyPr/>
          <a:lstStyle/>
          <a:p>
            <a:endParaRPr lang="en-US"/>
          </a:p>
        </p:txBody>
      </p:sp>
      <p:sp>
        <p:nvSpPr>
          <p:cNvPr id="13" name="Picture Placeholder 3"/>
          <p:cNvSpPr>
            <a:spLocks noGrp="1"/>
          </p:cNvSpPr>
          <p:nvPr>
            <p:ph type="pic" sz="quarter" idx="19"/>
          </p:nvPr>
        </p:nvSpPr>
        <p:spPr>
          <a:xfrm>
            <a:off x="4176890" y="4677839"/>
            <a:ext cx="3826933" cy="1507682"/>
          </a:xfrm>
        </p:spPr>
        <p:txBody>
          <a:bodyPr/>
          <a:lstStyle/>
          <a:p>
            <a:endParaRPr lang="en-US"/>
          </a:p>
        </p:txBody>
      </p:sp>
    </p:spTree>
    <p:extLst>
      <p:ext uri="{BB962C8B-B14F-4D97-AF65-F5344CB8AC3E}">
        <p14:creationId xmlns:p14="http://schemas.microsoft.com/office/powerpoint/2010/main" val="292993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11830756" cy="4749800"/>
          </a:xfrm>
        </p:spPr>
        <p:txBody>
          <a:bodyPr>
            <a:noAutofit/>
          </a:bodyPr>
          <a:lstStyle>
            <a:lvl1pPr marL="0" indent="0">
              <a:spcAft>
                <a:spcPts val="600"/>
              </a:spcAft>
              <a:buFontTx/>
              <a:buNone/>
              <a:defRPr sz="2400"/>
            </a:lvl1pPr>
            <a:lvl2pPr marL="466344" indent="-285750">
              <a:spcAft>
                <a:spcPts val="600"/>
              </a:spcAft>
              <a:buFont typeface="Lucida Grande"/>
              <a:buChar char="•"/>
              <a:defRPr sz="2100"/>
            </a:lvl2pPr>
            <a:lvl3pPr>
              <a:spcAft>
                <a:spcPts val="600"/>
              </a:spcAft>
              <a:defRPr sz="2100"/>
            </a:lvl3pPr>
            <a:lvl4pPr>
              <a:defRPr sz="2400"/>
            </a:lvl4pPr>
            <a:lvl5pPr>
              <a:defRPr sz="2400"/>
            </a:lvl5pPr>
          </a:lstStyle>
          <a:p>
            <a:pPr lvl="0"/>
            <a:r>
              <a:rPr lang="en-US"/>
              <a:t>Click to edit Master text styles</a:t>
            </a:r>
          </a:p>
          <a:p>
            <a:pPr lvl="1"/>
            <a:r>
              <a:rPr lang="en-US"/>
              <a:t>Second level</a:t>
            </a:r>
          </a:p>
          <a:p>
            <a:pPr lvl="2"/>
            <a:r>
              <a:rPr lang="en-US"/>
              <a:t>Third level</a:t>
            </a: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36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600200"/>
            <a:ext cx="5588000"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084714" y="1600200"/>
            <a:ext cx="5802487"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66170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338666" y="1371600"/>
            <a:ext cx="5621868" cy="2253044"/>
          </a:xfrm>
        </p:spPr>
        <p:txBody>
          <a:bodyPr/>
          <a:lstStyle/>
          <a:p>
            <a:endParaRPr lang="en-US"/>
          </a:p>
        </p:txBody>
      </p:sp>
      <p:sp>
        <p:nvSpPr>
          <p:cNvPr id="4" name="Picture Placeholder 3"/>
          <p:cNvSpPr>
            <a:spLocks noGrp="1"/>
          </p:cNvSpPr>
          <p:nvPr>
            <p:ph type="pic" sz="quarter" idx="11"/>
          </p:nvPr>
        </p:nvSpPr>
        <p:spPr>
          <a:xfrm>
            <a:off x="6208889" y="1371600"/>
            <a:ext cx="5610579" cy="2253044"/>
          </a:xfrm>
        </p:spPr>
        <p:txBody>
          <a:bodyPr/>
          <a:lstStyle/>
          <a:p>
            <a:endParaRPr lang="en-US"/>
          </a:p>
        </p:txBody>
      </p:sp>
      <p:sp>
        <p:nvSpPr>
          <p:cNvPr id="5" name="Picture Placeholder 3"/>
          <p:cNvSpPr>
            <a:spLocks noGrp="1"/>
          </p:cNvSpPr>
          <p:nvPr>
            <p:ph type="pic" sz="quarter" idx="12"/>
          </p:nvPr>
        </p:nvSpPr>
        <p:spPr>
          <a:xfrm>
            <a:off x="338666" y="3784601"/>
            <a:ext cx="5621868" cy="2459799"/>
          </a:xfrm>
        </p:spPr>
        <p:txBody>
          <a:bodyPr/>
          <a:lstStyle/>
          <a:p>
            <a:endParaRPr lang="en-US"/>
          </a:p>
        </p:txBody>
      </p:sp>
      <p:sp>
        <p:nvSpPr>
          <p:cNvPr id="6" name="Picture Placeholder 3"/>
          <p:cNvSpPr>
            <a:spLocks noGrp="1"/>
          </p:cNvSpPr>
          <p:nvPr>
            <p:ph type="pic" sz="quarter" idx="13"/>
          </p:nvPr>
        </p:nvSpPr>
        <p:spPr>
          <a:xfrm>
            <a:off x="6208889" y="3784600"/>
            <a:ext cx="5610579" cy="2459800"/>
          </a:xfrm>
        </p:spPr>
        <p:txBody>
          <a:bodyPr/>
          <a:lstStyle/>
          <a:p>
            <a:endParaRPr lang="en-US"/>
          </a:p>
        </p:txBody>
      </p:sp>
    </p:spTree>
    <p:extLst>
      <p:ext uri="{BB962C8B-B14F-4D97-AF65-F5344CB8AC3E}">
        <p14:creationId xmlns:p14="http://schemas.microsoft.com/office/powerpoint/2010/main" val="1729135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7687733" cy="991352"/>
          </a:xfrm>
          <a:prstGeom prst="rect">
            <a:avLst/>
          </a:prstGeom>
          <a:noFill/>
        </p:spPr>
        <p:txBody>
          <a:bodyPr vert="horz" lIns="27432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1" y="1363133"/>
            <a:ext cx="11899345" cy="4834466"/>
          </a:xfrm>
          <a:prstGeom prst="rect">
            <a:avLst/>
          </a:prstGeom>
        </p:spPr>
        <p:txBody>
          <a:bodyPr vert="horz" lIns="274320" tIns="45720" rIns="27432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8586070"/>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xStyles>
    <p:titleStyle>
      <a:lvl1pPr algn="l" defTabSz="457200" rtl="0" eaLnBrk="1" latinLnBrk="0" hangingPunct="1">
        <a:spcBef>
          <a:spcPct val="0"/>
        </a:spcBef>
        <a:buNone/>
        <a:defRPr sz="2400" kern="1200" cap="all" spc="200">
          <a:solidFill>
            <a:srgbClr val="EEB211"/>
          </a:solidFill>
          <a:latin typeface="Calibri"/>
          <a:ea typeface="+mj-ea"/>
          <a:cs typeface="+mj-cs"/>
        </a:defRPr>
      </a:lvl1pPr>
    </p:titleStyle>
    <p:bodyStyle>
      <a:lvl1pPr marL="0" indent="0" algn="l" defTabSz="457200" rtl="0" eaLnBrk="1" latinLnBrk="0" hangingPunct="1">
        <a:spcBef>
          <a:spcPct val="20000"/>
        </a:spcBef>
        <a:buFont typeface="Arial"/>
        <a:buNone/>
        <a:defRPr sz="3200" kern="1200">
          <a:solidFill>
            <a:srgbClr val="262626"/>
          </a:solidFill>
          <a:latin typeface="+mn-lt"/>
          <a:ea typeface="+mn-ea"/>
          <a:cs typeface="+mn-cs"/>
        </a:defRPr>
      </a:lvl1pPr>
      <a:lvl2pPr marL="466344" indent="-285750" algn="l" defTabSz="457200" rtl="0" eaLnBrk="1" latinLnBrk="0" hangingPunct="1">
        <a:spcBef>
          <a:spcPct val="20000"/>
        </a:spcBef>
        <a:buFont typeface="Arial"/>
        <a:buChar char="•"/>
        <a:defRPr sz="2800" kern="1200">
          <a:solidFill>
            <a:srgbClr val="262626"/>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7687733" cy="991352"/>
          </a:xfrm>
          <a:prstGeom prst="rect">
            <a:avLst/>
          </a:prstGeom>
          <a:solidFill>
            <a:schemeClr val="bg1"/>
          </a:solidFill>
        </p:spPr>
        <p:txBody>
          <a:bodyPr vert="horz" lIns="27432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1" y="1363133"/>
            <a:ext cx="11899345" cy="4834466"/>
          </a:xfrm>
          <a:prstGeom prst="rect">
            <a:avLst/>
          </a:prstGeom>
        </p:spPr>
        <p:txBody>
          <a:bodyPr vert="horz" lIns="274320" tIns="45720" rIns="27432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457200" rtl="0" eaLnBrk="1" latinLnBrk="0" hangingPunct="1">
        <a:spcBef>
          <a:spcPct val="0"/>
        </a:spcBef>
        <a:buNone/>
        <a:defRPr sz="2400" kern="1200" cap="all" spc="200">
          <a:solidFill>
            <a:srgbClr val="EEB211"/>
          </a:solidFill>
          <a:latin typeface="Calibri"/>
          <a:ea typeface="+mj-ea"/>
          <a:cs typeface="+mj-cs"/>
        </a:defRPr>
      </a:lvl1pPr>
    </p:titleStyle>
    <p:bodyStyle>
      <a:lvl1pPr marL="0" indent="0" algn="l" defTabSz="457200" rtl="0" eaLnBrk="1" latinLnBrk="0" hangingPunct="1">
        <a:spcBef>
          <a:spcPct val="20000"/>
        </a:spcBef>
        <a:buFont typeface="Arial"/>
        <a:buNone/>
        <a:defRPr sz="3200" kern="1200">
          <a:solidFill>
            <a:srgbClr val="262626"/>
          </a:solidFill>
          <a:latin typeface="+mn-lt"/>
          <a:ea typeface="+mn-ea"/>
          <a:cs typeface="+mn-cs"/>
        </a:defRPr>
      </a:lvl1pPr>
      <a:lvl2pPr marL="466344" indent="-285750" algn="l" defTabSz="457200" rtl="0" eaLnBrk="1" latinLnBrk="0" hangingPunct="1">
        <a:spcBef>
          <a:spcPct val="20000"/>
        </a:spcBef>
        <a:buFont typeface="Arial"/>
        <a:buChar char="•"/>
        <a:defRPr sz="2800" kern="1200">
          <a:solidFill>
            <a:srgbClr val="262626"/>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indoor, sky, tennis&#10;&#10;Description generated with high confidence">
            <a:extLst>
              <a:ext uri="{FF2B5EF4-FFF2-40B4-BE49-F238E27FC236}">
                <a16:creationId xmlns:a16="http://schemas.microsoft.com/office/drawing/2014/main" id="{0486078E-36FD-4EAA-B7E4-41C2102EFC8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641" r="96563">
                        <a14:foregroundMark x1="6484" y1="74375" x2="6484" y2="74375"/>
                        <a14:foregroundMark x1="1641" y1="75764" x2="1641" y2="75764"/>
                        <a14:foregroundMark x1="92852" y1="38889" x2="92852" y2="38889"/>
                        <a14:foregroundMark x1="96563" y1="35347" x2="96563" y2="35347"/>
                        <a14:foregroundMark x1="74961" y1="43333" x2="74961" y2="43333"/>
                        <a14:foregroundMark x1="71094" y1="45208" x2="71094" y2="45208"/>
                        <a14:foregroundMark x1="72852" y1="44792" x2="72852" y2="44792"/>
                        <a14:foregroundMark x1="63984" y1="52917" x2="63984" y2="52917"/>
                        <a14:foregroundMark x1="69023" y1="45625" x2="69023" y2="45625"/>
                        <a14:foregroundMark x1="67422" y1="46875" x2="67422" y2="46875"/>
                        <a14:foregroundMark x1="66016" y1="47014" x2="66016" y2="47014"/>
                        <a14:foregroundMark x1="42344" y1="61181" x2="42344" y2="61181"/>
                        <a14:foregroundMark x1="64688" y1="43889" x2="64688" y2="43889"/>
                        <a14:backgroundMark x1="63398" y1="53472" x2="63398" y2="53472"/>
                        <a14:backgroundMark x1="63828" y1="53403" x2="63828" y2="53403"/>
                        <a14:backgroundMark x1="63984" y1="52986" x2="63984" y2="52986"/>
                        <a14:backgroundMark x1="62344" y1="53611" x2="62344" y2="53611"/>
                        <a14:backgroundMark x1="61484" y1="54028" x2="61484" y2="54028"/>
                        <a14:backgroundMark x1="61680" y1="56181" x2="57813" y2="55694"/>
                        <a14:backgroundMark x1="43435" y1="61181" x2="41797" y2="61806"/>
                        <a14:backgroundMark x1="57813" y1="55694" x2="43435" y2="61181"/>
                        <a14:backgroundMark x1="60156" y1="54653" x2="60156" y2="54653"/>
                      </a14:backgroundRemoval>
                    </a14:imgEffect>
                  </a14:imgLayer>
                </a14:imgProps>
              </a:ext>
            </a:extLst>
          </a:blip>
          <a:srcRect b="27779"/>
          <a:stretch/>
        </p:blipFill>
        <p:spPr>
          <a:xfrm>
            <a:off x="1259638" y="2393509"/>
            <a:ext cx="10967802" cy="4470587"/>
          </a:xfrm>
          <a:prstGeom prst="rect">
            <a:avLst/>
          </a:prstGeom>
        </p:spPr>
      </p:pic>
      <p:sp>
        <p:nvSpPr>
          <p:cNvPr id="2" name="Title 1"/>
          <p:cNvSpPr>
            <a:spLocks noGrp="1"/>
          </p:cNvSpPr>
          <p:nvPr>
            <p:ph type="ctrTitle"/>
          </p:nvPr>
        </p:nvSpPr>
        <p:spPr/>
        <p:txBody>
          <a:bodyPr/>
          <a:lstStyle/>
          <a:p>
            <a:r>
              <a:rPr lang="en-US"/>
              <a:t>GT </a:t>
            </a:r>
            <a:r>
              <a:rPr lang="en-US" err="1"/>
              <a:t>HyperJackets</a:t>
            </a:r>
            <a:r>
              <a:rPr lang="en-US"/>
              <a:t> Preliminary Design Brief </a:t>
            </a:r>
          </a:p>
        </p:txBody>
      </p:sp>
      <p:sp>
        <p:nvSpPr>
          <p:cNvPr id="3" name="Subtitle 2"/>
          <p:cNvSpPr>
            <a:spLocks noGrp="1"/>
          </p:cNvSpPr>
          <p:nvPr>
            <p:ph type="subTitle" idx="1"/>
          </p:nvPr>
        </p:nvSpPr>
        <p:spPr/>
        <p:txBody>
          <a:bodyPr/>
          <a:lstStyle/>
          <a:p>
            <a:r>
              <a:rPr lang="en-US"/>
              <a:t>2019 SpaceX Pod Competition</a:t>
            </a:r>
          </a:p>
        </p:txBody>
      </p:sp>
    </p:spTree>
    <p:extLst>
      <p:ext uri="{BB962C8B-B14F-4D97-AF65-F5344CB8AC3E}">
        <p14:creationId xmlns:p14="http://schemas.microsoft.com/office/powerpoint/2010/main" val="1853086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8746-5909-4B0A-9D1C-EE2C826C7AF8}"/>
              </a:ext>
            </a:extLst>
          </p:cNvPr>
          <p:cNvSpPr>
            <a:spLocks noGrp="1"/>
          </p:cNvSpPr>
          <p:nvPr>
            <p:ph type="title"/>
          </p:nvPr>
        </p:nvSpPr>
        <p:spPr>
          <a:xfrm>
            <a:off x="0" y="0"/>
            <a:ext cx="7687733" cy="991352"/>
          </a:xfrm>
          <a:prstGeom prst="rect">
            <a:avLst/>
          </a:prstGeom>
          <a:noFill/>
        </p:spPr>
        <p:txBody>
          <a:bodyPr/>
          <a:lstStyle/>
          <a:p>
            <a:r>
              <a:rPr lang="en-US" b="1"/>
              <a:t>Structures Overview: </a:t>
            </a:r>
            <a:r>
              <a:rPr lang="en-US"/>
              <a:t>Chassis</a:t>
            </a:r>
          </a:p>
        </p:txBody>
      </p:sp>
      <p:sp>
        <p:nvSpPr>
          <p:cNvPr id="4" name="Content Placeholder 3">
            <a:extLst>
              <a:ext uri="{FF2B5EF4-FFF2-40B4-BE49-F238E27FC236}">
                <a16:creationId xmlns:a16="http://schemas.microsoft.com/office/drawing/2014/main" id="{75D21C95-3D25-4FC2-88E1-2F37A76DCF3E}"/>
              </a:ext>
            </a:extLst>
          </p:cNvPr>
          <p:cNvSpPr>
            <a:spLocks noGrp="1"/>
          </p:cNvSpPr>
          <p:nvPr>
            <p:ph sz="half" idx="1"/>
          </p:nvPr>
        </p:nvSpPr>
        <p:spPr>
          <a:xfrm>
            <a:off x="0" y="1419988"/>
            <a:ext cx="6273640" cy="4621678"/>
          </a:xfrm>
        </p:spPr>
        <p:txBody>
          <a:bodyPr/>
          <a:lstStyle/>
          <a:p>
            <a:r>
              <a:rPr lang="en-US" sz="1800" b="1"/>
              <a:t>Design</a:t>
            </a:r>
            <a:r>
              <a:rPr lang="en-US" sz="1800"/>
              <a:t>:</a:t>
            </a:r>
          </a:p>
          <a:p>
            <a:pPr marL="342900" indent="-342900">
              <a:buFont typeface="Arial" panose="020B0604020202020204" pitchFamily="34" charset="0"/>
              <a:buChar char="•"/>
            </a:pPr>
            <a:r>
              <a:rPr lang="en-US" sz="1800"/>
              <a:t>Acts as the primary structure of the vehicle</a:t>
            </a:r>
          </a:p>
          <a:p>
            <a:pPr marL="342900" indent="-342900">
              <a:buFont typeface="Arial" panose="020B0604020202020204" pitchFamily="34" charset="0"/>
              <a:buChar char="•"/>
            </a:pPr>
            <a:r>
              <a:rPr lang="en-US" sz="1800"/>
              <a:t>Provides mounting for aeroshell, propulsion, and braking systems</a:t>
            </a:r>
          </a:p>
          <a:p>
            <a:r>
              <a:rPr lang="en-US" sz="1800" b="1"/>
              <a:t>Analysis:</a:t>
            </a:r>
          </a:p>
          <a:p>
            <a:pPr marL="342900" indent="-342900">
              <a:buFont typeface="Arial" panose="020B0604020202020204" pitchFamily="34" charset="0"/>
              <a:buChar char="•"/>
            </a:pPr>
            <a:r>
              <a:rPr lang="en-US" sz="1800"/>
              <a:t>Brake loading study conducted in ANSYS Mechanical</a:t>
            </a:r>
          </a:p>
          <a:p>
            <a:pPr marL="809244" lvl="1" indent="-342900">
              <a:buFont typeface="Arial" panose="020B0604020202020204" pitchFamily="34" charset="0"/>
              <a:buChar char="•"/>
            </a:pPr>
            <a:r>
              <a:rPr lang="en-US"/>
              <a:t>5 g deceleration study total deformation shown</a:t>
            </a:r>
          </a:p>
          <a:p>
            <a:pPr marL="809244" lvl="1" indent="-342900">
              <a:buFont typeface="Arial" panose="020B0604020202020204" pitchFamily="34" charset="0"/>
              <a:buChar char="•"/>
            </a:pPr>
            <a:r>
              <a:rPr lang="en-US"/>
              <a:t>Safety factor of ~8 when braking</a:t>
            </a:r>
            <a:endParaRPr lang="en-US" sz="1800"/>
          </a:p>
          <a:p>
            <a:r>
              <a:rPr lang="en-US" sz="1800" b="1"/>
              <a:t>Manufacturing:</a:t>
            </a:r>
          </a:p>
          <a:p>
            <a:pPr marL="342900" indent="-342900">
              <a:buFont typeface="Arial" panose="020B0604020202020204" pitchFamily="34" charset="0"/>
              <a:buChar char="•"/>
            </a:pPr>
            <a:r>
              <a:rPr lang="en-US" sz="1800"/>
              <a:t>All parts are sheet metal or pre-</a:t>
            </a:r>
            <a:r>
              <a:rPr lang="en-US" sz="1800" err="1"/>
              <a:t>layed</a:t>
            </a:r>
            <a:r>
              <a:rPr lang="en-US" sz="1800"/>
              <a:t> up carbon fiber</a:t>
            </a:r>
          </a:p>
          <a:p>
            <a:pPr marL="809244" lvl="1" indent="-342900">
              <a:buFont typeface="Arial" panose="020B0604020202020204" pitchFamily="34" charset="0"/>
              <a:buChar char="•"/>
            </a:pPr>
            <a:r>
              <a:rPr lang="en-US"/>
              <a:t>Will be cut on a waterjet and then bent on a brake when necessary (metal parts only)</a:t>
            </a:r>
          </a:p>
        </p:txBody>
      </p:sp>
      <p:pic>
        <p:nvPicPr>
          <p:cNvPr id="5" name="Picture 2" descr="A picture containing text&#10;&#10;Description generated with high confidence">
            <a:extLst>
              <a:ext uri="{FF2B5EF4-FFF2-40B4-BE49-F238E27FC236}">
                <a16:creationId xmlns:a16="http://schemas.microsoft.com/office/drawing/2014/main" id="{7D6DDF35-17E4-4B0D-86BC-43E88E67EA0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6885" t="15684" r="7771" b="16311"/>
          <a:stretch/>
        </p:blipFill>
        <p:spPr>
          <a:xfrm rot="21131482">
            <a:off x="5773074" y="3421387"/>
            <a:ext cx="6442548" cy="2361540"/>
          </a:xfrm>
          <a:prstGeom prst="rect">
            <a:avLst/>
          </a:prstGeom>
        </p:spPr>
      </p:pic>
      <p:pic>
        <p:nvPicPr>
          <p:cNvPr id="11" name="Picture 10">
            <a:extLst>
              <a:ext uri="{FF2B5EF4-FFF2-40B4-BE49-F238E27FC236}">
                <a16:creationId xmlns:a16="http://schemas.microsoft.com/office/drawing/2014/main" id="{34894ACA-0AF4-43CB-BBBB-37E60351EEB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13027" t="14728" r="13063" b="17951"/>
          <a:stretch/>
        </p:blipFill>
        <p:spPr>
          <a:xfrm rot="187425">
            <a:off x="5786603" y="1039278"/>
            <a:ext cx="6112072" cy="3131570"/>
          </a:xfrm>
          <a:prstGeom prst="rect">
            <a:avLst/>
          </a:prstGeom>
        </p:spPr>
      </p:pic>
      <p:pic>
        <p:nvPicPr>
          <p:cNvPr id="12" name="Picture 2" descr="A picture containing text&#10;&#10;Description generated with high confidence">
            <a:extLst>
              <a:ext uri="{FF2B5EF4-FFF2-40B4-BE49-F238E27FC236}">
                <a16:creationId xmlns:a16="http://schemas.microsoft.com/office/drawing/2014/main" id="{FC474CF1-5C6C-48D1-A140-F8166924EFDE}"/>
              </a:ext>
            </a:extLst>
          </p:cNvPr>
          <p:cNvPicPr>
            <a:picLocks noChangeAspect="1"/>
          </p:cNvPicPr>
          <p:nvPr/>
        </p:nvPicPr>
        <p:blipFill rotWithShape="1">
          <a:blip r:embed="rId6"/>
          <a:srcRect t="3057" r="92816" b="67695"/>
          <a:stretch/>
        </p:blipFill>
        <p:spPr>
          <a:xfrm>
            <a:off x="11015808" y="4346343"/>
            <a:ext cx="1072560" cy="2008738"/>
          </a:xfrm>
          <a:prstGeom prst="rect">
            <a:avLst/>
          </a:prstGeom>
        </p:spPr>
      </p:pic>
    </p:spTree>
    <p:extLst>
      <p:ext uri="{BB962C8B-B14F-4D97-AF65-F5344CB8AC3E}">
        <p14:creationId xmlns:p14="http://schemas.microsoft.com/office/powerpoint/2010/main" val="293013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indoor, music&#10;&#10;Description generated with high confidence">
            <a:extLst>
              <a:ext uri="{FF2B5EF4-FFF2-40B4-BE49-F238E27FC236}">
                <a16:creationId xmlns:a16="http://schemas.microsoft.com/office/drawing/2014/main" id="{313F7ACC-478F-4FA2-9A1E-DBCD9E92746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53" b="89209" l="1405" r="98212">
                        <a14:foregroundMark x1="65645" y1="44844" x2="65645" y2="44844"/>
                        <a14:foregroundMark x1="3576" y1="81775" x2="3576" y2="81775"/>
                        <a14:foregroundMark x1="1405" y1="73141" x2="1405" y2="73141"/>
                        <a14:foregroundMark x1="91571" y1="23981" x2="91571" y2="23981"/>
                        <a14:foregroundMark x1="59259" y1="52518" x2="59259" y2="52518"/>
                        <a14:foregroundMark x1="57727" y1="53957" x2="57727" y2="53957"/>
                        <a14:foregroundMark x1="63729" y1="47962" x2="63729" y2="47962"/>
                        <a14:foregroundMark x1="71137" y1="44125" x2="71137" y2="44125"/>
                        <a14:foregroundMark x1="65262" y1="47482" x2="74968" y2="41007"/>
                        <a14:foregroundMark x1="74968" y1="41007" x2="75990" y2="41007"/>
                        <a14:foregroundMark x1="93231" y1="42686" x2="93231" y2="42686"/>
                        <a14:foregroundMark x1="97957" y1="22302" x2="97957" y2="22302"/>
                        <a14:foregroundMark x1="98212" y1="40048" x2="98212" y2="40048"/>
                      </a14:backgroundRemoval>
                    </a14:imgEffect>
                  </a14:imgLayer>
                </a14:imgProps>
              </a:ext>
            </a:extLst>
          </a:blip>
          <a:srcRect r="16888" b="16647"/>
          <a:stretch/>
        </p:blipFill>
        <p:spPr>
          <a:xfrm rot="21078896">
            <a:off x="6751681" y="934997"/>
            <a:ext cx="5864298" cy="3132095"/>
          </a:xfrm>
          <a:prstGeom prst="rect">
            <a:avLst/>
          </a:prstGeom>
          <a:ln>
            <a:noFill/>
          </a:ln>
          <a:effectLst>
            <a:softEdge rad="112500"/>
          </a:effectLst>
        </p:spPr>
      </p:pic>
      <p:sp>
        <p:nvSpPr>
          <p:cNvPr id="2" name="Title 1">
            <a:extLst>
              <a:ext uri="{FF2B5EF4-FFF2-40B4-BE49-F238E27FC236}">
                <a16:creationId xmlns:a16="http://schemas.microsoft.com/office/drawing/2014/main" id="{19828746-5909-4B0A-9D1C-EE2C826C7AF8}"/>
              </a:ext>
            </a:extLst>
          </p:cNvPr>
          <p:cNvSpPr>
            <a:spLocks noGrp="1"/>
          </p:cNvSpPr>
          <p:nvPr>
            <p:ph type="title"/>
          </p:nvPr>
        </p:nvSpPr>
        <p:spPr/>
        <p:txBody>
          <a:bodyPr/>
          <a:lstStyle/>
          <a:p>
            <a:r>
              <a:rPr lang="en-US" b="1"/>
              <a:t>Structures Overview: </a:t>
            </a:r>
            <a:r>
              <a:rPr lang="en-US" err="1"/>
              <a:t>Aeroshell</a:t>
            </a:r>
            <a:endParaRPr lang="en-US"/>
          </a:p>
        </p:txBody>
      </p:sp>
      <p:sp>
        <p:nvSpPr>
          <p:cNvPr id="4" name="Content Placeholder 3">
            <a:extLst>
              <a:ext uri="{FF2B5EF4-FFF2-40B4-BE49-F238E27FC236}">
                <a16:creationId xmlns:a16="http://schemas.microsoft.com/office/drawing/2014/main" id="{75D21C95-3D25-4FC2-88E1-2F37A76DCF3E}"/>
              </a:ext>
            </a:extLst>
          </p:cNvPr>
          <p:cNvSpPr>
            <a:spLocks noGrp="1"/>
          </p:cNvSpPr>
          <p:nvPr>
            <p:ph sz="half" idx="1"/>
          </p:nvPr>
        </p:nvSpPr>
        <p:spPr>
          <a:xfrm>
            <a:off x="0" y="1419988"/>
            <a:ext cx="6629400" cy="4621678"/>
          </a:xfrm>
        </p:spPr>
        <p:txBody>
          <a:bodyPr vert="horz" lIns="274320" tIns="45720" rIns="274320" bIns="45720" rtlCol="0" anchor="t">
            <a:noAutofit/>
          </a:bodyPr>
          <a:lstStyle/>
          <a:p>
            <a:r>
              <a:rPr lang="en-US" sz="1800" b="1"/>
              <a:t>Design</a:t>
            </a:r>
            <a:r>
              <a:rPr lang="en-US" sz="1800"/>
              <a:t>:</a:t>
            </a:r>
          </a:p>
          <a:p>
            <a:pPr marL="285750" indent="-285750">
              <a:buFont typeface="Arial" panose="020B0604020202020204" pitchFamily="34" charset="0"/>
              <a:buChar char="•"/>
            </a:pPr>
            <a:r>
              <a:rPr lang="en-US" sz="1800"/>
              <a:t>Prioritizes minimization of front cross-sectional area and mass</a:t>
            </a:r>
          </a:p>
          <a:p>
            <a:pPr marL="285750" indent="-285750">
              <a:buFont typeface="Arial" panose="020B0604020202020204" pitchFamily="34" charset="0"/>
              <a:buChar char="•"/>
            </a:pPr>
            <a:r>
              <a:rPr lang="en-US" sz="1800"/>
              <a:t>Edge geometry slightly flared to reduce vortex formation</a:t>
            </a:r>
          </a:p>
          <a:p>
            <a:r>
              <a:rPr lang="en-US" sz="1800" b="1"/>
              <a:t>Aerodynamic Analysis:</a:t>
            </a:r>
          </a:p>
          <a:p>
            <a:pPr marL="285750" indent="-285750">
              <a:buFont typeface="Arial" panose="020B0604020202020204" pitchFamily="34" charset="0"/>
              <a:buChar char="•"/>
            </a:pPr>
            <a:r>
              <a:rPr lang="en-US" sz="1800"/>
              <a:t>Density-based computational fluid dynamics study performed</a:t>
            </a:r>
          </a:p>
          <a:p>
            <a:pPr marL="751840" lvl="1">
              <a:buFont typeface="Arial" panose="020B0604020202020204" pitchFamily="34" charset="0"/>
              <a:buChar char="•"/>
            </a:pPr>
            <a:r>
              <a:rPr lang="en-US"/>
              <a:t>Accounts for compressibility effects</a:t>
            </a:r>
            <a:endParaRPr lang="en-US">
              <a:cs typeface="Calibri"/>
            </a:endParaRPr>
          </a:p>
          <a:p>
            <a:pPr marL="751840" lvl="1">
              <a:buFont typeface="Arial" panose="020B0604020202020204" pitchFamily="34" charset="0"/>
              <a:buChar char="•"/>
            </a:pPr>
            <a:r>
              <a:rPr lang="en-US"/>
              <a:t>500,000 mesh element viscous Spalart-Allmaras turbulence model accounts for possible flow separation</a:t>
            </a:r>
            <a:r>
              <a:rPr lang="en-US">
                <a:cs typeface="Calibri"/>
              </a:rPr>
              <a:t> </a:t>
            </a:r>
          </a:p>
          <a:p>
            <a:r>
              <a:rPr lang="en-US" sz="1800" b="1"/>
              <a:t>Manufacturing:</a:t>
            </a:r>
            <a:r>
              <a:rPr lang="en-US" sz="1800"/>
              <a:t>	</a:t>
            </a:r>
          </a:p>
          <a:p>
            <a:pPr marL="285750" indent="-285750">
              <a:buFont typeface="Arial" panose="020B0604020202020204" pitchFamily="34" charset="0"/>
              <a:buChar char="•"/>
            </a:pPr>
            <a:r>
              <a:rPr lang="en-US" sz="1800"/>
              <a:t>Wet carbon fiber layup with 4 layers of 2x2 twill</a:t>
            </a:r>
          </a:p>
          <a:p>
            <a:pPr marL="751840" lvl="1">
              <a:buFont typeface="Arial" panose="020B0604020202020204" pitchFamily="34" charset="0"/>
              <a:buChar char="•"/>
            </a:pPr>
            <a:r>
              <a:rPr lang="en-US"/>
              <a:t>MDF mold created on 3-axis CNC</a:t>
            </a:r>
            <a:endParaRPr lang="en-US">
              <a:cs typeface="Calibri"/>
            </a:endParaRPr>
          </a:p>
          <a:p>
            <a:pPr marL="751840" lvl="1">
              <a:buFont typeface="Arial" panose="020B0604020202020204" pitchFamily="34" charset="0"/>
              <a:buChar char="•"/>
            </a:pPr>
            <a:endParaRPr lang="en-US">
              <a:cs typeface="Calibri"/>
            </a:endParaRPr>
          </a:p>
          <a:p>
            <a:pPr marL="285750" indent="-285750">
              <a:buFont typeface="Arial" panose="020B0604020202020204" pitchFamily="34" charset="0"/>
              <a:buChar char="•"/>
            </a:pPr>
            <a:endParaRPr lang="en-US" sz="1800"/>
          </a:p>
        </p:txBody>
      </p:sp>
      <p:graphicFrame>
        <p:nvGraphicFramePr>
          <p:cNvPr id="3" name="Table 4">
            <a:extLst>
              <a:ext uri="{FF2B5EF4-FFF2-40B4-BE49-F238E27FC236}">
                <a16:creationId xmlns:a16="http://schemas.microsoft.com/office/drawing/2014/main" id="{3F0BCC69-D50A-4512-8983-E6E735F8E9C0}"/>
              </a:ext>
            </a:extLst>
          </p:cNvPr>
          <p:cNvGraphicFramePr>
            <a:graphicFrameLocks noGrp="1"/>
          </p:cNvGraphicFramePr>
          <p:nvPr>
            <p:extLst>
              <p:ext uri="{D42A27DB-BD31-4B8C-83A1-F6EECF244321}">
                <p14:modId xmlns:p14="http://schemas.microsoft.com/office/powerpoint/2010/main" val="2566422872"/>
              </p:ext>
            </p:extLst>
          </p:nvPr>
        </p:nvGraphicFramePr>
        <p:xfrm>
          <a:off x="9237725" y="4170267"/>
          <a:ext cx="2706625" cy="2042160"/>
        </p:xfrm>
        <a:graphic>
          <a:graphicData uri="http://schemas.openxmlformats.org/drawingml/2006/table">
            <a:tbl>
              <a:tblPr firstRow="1">
                <a:tableStyleId>{073A0DAA-6AF3-43AB-8588-CEC1D06C72B9}</a:tableStyleId>
              </a:tblPr>
              <a:tblGrid>
                <a:gridCol w="2049400">
                  <a:extLst>
                    <a:ext uri="{9D8B030D-6E8A-4147-A177-3AD203B41FA5}">
                      <a16:colId xmlns:a16="http://schemas.microsoft.com/office/drawing/2014/main" val="2529977366"/>
                    </a:ext>
                  </a:extLst>
                </a:gridCol>
                <a:gridCol w="657225">
                  <a:extLst>
                    <a:ext uri="{9D8B030D-6E8A-4147-A177-3AD203B41FA5}">
                      <a16:colId xmlns:a16="http://schemas.microsoft.com/office/drawing/2014/main" val="132855009"/>
                    </a:ext>
                  </a:extLst>
                </a:gridCol>
              </a:tblGrid>
              <a:tr h="266700">
                <a:tc>
                  <a:txBody>
                    <a:bodyPr/>
                    <a:lstStyle/>
                    <a:p>
                      <a:pPr rtl="0" fontAlgn="t">
                        <a:spcBef>
                          <a:spcPts val="0"/>
                        </a:spcBef>
                        <a:spcAft>
                          <a:spcPts val="0"/>
                        </a:spcAft>
                      </a:pPr>
                      <a:r>
                        <a:rPr lang="en-US" sz="1400">
                          <a:effectLst/>
                        </a:rPr>
                        <a:t>Aerodynamic Parameters</a:t>
                      </a:r>
                      <a:endParaRPr lang="en-US" sz="1400">
                        <a:effectLst/>
                        <a:latin typeface="+mj-lt"/>
                      </a:endParaRPr>
                    </a:p>
                  </a:txBody>
                  <a:tcPr marL="63500" marR="63500" marT="63500" marB="63500"/>
                </a:tc>
                <a:tc>
                  <a:txBody>
                    <a:bodyPr/>
                    <a:lstStyle/>
                    <a:p>
                      <a:pPr rtl="0" fontAlgn="t">
                        <a:spcBef>
                          <a:spcPts val="0"/>
                        </a:spcBef>
                        <a:spcAft>
                          <a:spcPts val="0"/>
                        </a:spcAft>
                      </a:pPr>
                      <a:r>
                        <a:rPr lang="en-US" sz="1400">
                          <a:effectLst/>
                        </a:rPr>
                        <a:t>Value</a:t>
                      </a:r>
                      <a:endParaRPr lang="en-US" sz="1400">
                        <a:effectLst/>
                        <a:latin typeface="+mj-lt"/>
                      </a:endParaRPr>
                    </a:p>
                  </a:txBody>
                  <a:tcPr marL="63500" marR="63500" marT="63500" marB="63500"/>
                </a:tc>
                <a:extLst>
                  <a:ext uri="{0D108BD9-81ED-4DB2-BD59-A6C34878D82A}">
                    <a16:rowId xmlns:a16="http://schemas.microsoft.com/office/drawing/2014/main" val="890568157"/>
                  </a:ext>
                </a:extLst>
              </a:tr>
              <a:tr h="266700">
                <a:tc>
                  <a:txBody>
                    <a:bodyPr/>
                    <a:lstStyle/>
                    <a:p>
                      <a:pPr rtl="0" fontAlgn="t">
                        <a:spcBef>
                          <a:spcPts val="0"/>
                        </a:spcBef>
                        <a:spcAft>
                          <a:spcPts val="0"/>
                        </a:spcAft>
                      </a:pPr>
                      <a:r>
                        <a:rPr lang="en-US" sz="1400" u="none" strike="noStrike">
                          <a:effectLst/>
                        </a:rPr>
                        <a:t>Coefficient of Drag</a:t>
                      </a:r>
                      <a:endParaRPr lang="en-US" sz="1400">
                        <a:solidFill>
                          <a:schemeClr val="bg1"/>
                        </a:solidFill>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0.147</a:t>
                      </a:r>
                      <a:endParaRPr lang="en-US" sz="1400">
                        <a:solidFill>
                          <a:schemeClr val="bg1"/>
                        </a:solidFill>
                        <a:effectLst/>
                        <a:latin typeface="+mj-lt"/>
                      </a:endParaRPr>
                    </a:p>
                  </a:txBody>
                  <a:tcPr marL="63500" marR="63500" marT="63500" marB="63500"/>
                </a:tc>
                <a:extLst>
                  <a:ext uri="{0D108BD9-81ED-4DB2-BD59-A6C34878D82A}">
                    <a16:rowId xmlns:a16="http://schemas.microsoft.com/office/drawing/2014/main" val="260589049"/>
                  </a:ext>
                </a:extLst>
              </a:tr>
              <a:tr h="266700">
                <a:tc>
                  <a:txBody>
                    <a:bodyPr/>
                    <a:lstStyle/>
                    <a:p>
                      <a:pPr rtl="0" fontAlgn="t">
                        <a:spcBef>
                          <a:spcPts val="0"/>
                        </a:spcBef>
                        <a:spcAft>
                          <a:spcPts val="0"/>
                        </a:spcAft>
                      </a:pPr>
                      <a:r>
                        <a:rPr lang="en-US" sz="1400" u="none" strike="noStrike">
                          <a:effectLst/>
                        </a:rPr>
                        <a:t>Coefficient of Lift</a:t>
                      </a:r>
                      <a:endParaRPr lang="en-US" sz="1400">
                        <a:solidFill>
                          <a:schemeClr val="bg1"/>
                        </a:solidFill>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0.0401</a:t>
                      </a:r>
                      <a:endParaRPr lang="en-US" sz="1400">
                        <a:solidFill>
                          <a:schemeClr val="bg1"/>
                        </a:solidFill>
                        <a:effectLst/>
                        <a:latin typeface="+mj-lt"/>
                      </a:endParaRPr>
                    </a:p>
                  </a:txBody>
                  <a:tcPr marL="63500" marR="63500" marT="63500" marB="63500"/>
                </a:tc>
                <a:extLst>
                  <a:ext uri="{0D108BD9-81ED-4DB2-BD59-A6C34878D82A}">
                    <a16:rowId xmlns:a16="http://schemas.microsoft.com/office/drawing/2014/main" val="3126625566"/>
                  </a:ext>
                </a:extLst>
              </a:tr>
              <a:tr h="266700">
                <a:tc>
                  <a:txBody>
                    <a:bodyPr/>
                    <a:lstStyle/>
                    <a:p>
                      <a:pPr rtl="0" fontAlgn="t">
                        <a:spcBef>
                          <a:spcPts val="0"/>
                        </a:spcBef>
                        <a:spcAft>
                          <a:spcPts val="0"/>
                        </a:spcAft>
                      </a:pPr>
                      <a:r>
                        <a:rPr lang="en-US" sz="1400" u="none" strike="noStrike">
                          <a:effectLst/>
                        </a:rPr>
                        <a:t>Tested Density (kg/m</a:t>
                      </a:r>
                      <a:r>
                        <a:rPr lang="en-US" sz="1400" u="none" strike="noStrike" baseline="30000">
                          <a:effectLst/>
                        </a:rPr>
                        <a:t>3</a:t>
                      </a:r>
                      <a:r>
                        <a:rPr lang="en-US" sz="1400" u="none" strike="noStrike">
                          <a:effectLst/>
                        </a:rPr>
                        <a:t>)</a:t>
                      </a:r>
                      <a:endParaRPr lang="en-US" sz="1400" i="1">
                        <a:solidFill>
                          <a:schemeClr val="bg1"/>
                        </a:solidFill>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0.111</a:t>
                      </a:r>
                      <a:endParaRPr lang="en-US" sz="1400">
                        <a:solidFill>
                          <a:schemeClr val="bg1"/>
                        </a:solidFill>
                        <a:effectLst/>
                        <a:latin typeface="+mj-lt"/>
                      </a:endParaRPr>
                    </a:p>
                  </a:txBody>
                  <a:tcPr marL="63500" marR="63500" marT="63500" marB="63500"/>
                </a:tc>
                <a:extLst>
                  <a:ext uri="{0D108BD9-81ED-4DB2-BD59-A6C34878D82A}">
                    <a16:rowId xmlns:a16="http://schemas.microsoft.com/office/drawing/2014/main" val="2276058279"/>
                  </a:ext>
                </a:extLst>
              </a:tr>
              <a:tr h="254000">
                <a:tc>
                  <a:txBody>
                    <a:bodyPr/>
                    <a:lstStyle/>
                    <a:p>
                      <a:pPr rtl="0" fontAlgn="t">
                        <a:spcBef>
                          <a:spcPts val="0"/>
                        </a:spcBef>
                        <a:spcAft>
                          <a:spcPts val="0"/>
                        </a:spcAft>
                      </a:pPr>
                      <a:r>
                        <a:rPr lang="en-US" sz="1400" u="none" strike="noStrike">
                          <a:effectLst/>
                        </a:rPr>
                        <a:t>Tested Mach Number</a:t>
                      </a:r>
                      <a:endParaRPr lang="en-US" sz="1400">
                        <a:solidFill>
                          <a:schemeClr val="bg1"/>
                        </a:solidFill>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0.441</a:t>
                      </a:r>
                      <a:endParaRPr lang="en-US" sz="1400">
                        <a:solidFill>
                          <a:schemeClr val="bg1"/>
                        </a:solidFill>
                        <a:effectLst/>
                        <a:latin typeface="+mj-lt"/>
                      </a:endParaRPr>
                    </a:p>
                  </a:txBody>
                  <a:tcPr marL="63500" marR="63500" marT="63500" marB="63500"/>
                </a:tc>
                <a:extLst>
                  <a:ext uri="{0D108BD9-81ED-4DB2-BD59-A6C34878D82A}">
                    <a16:rowId xmlns:a16="http://schemas.microsoft.com/office/drawing/2014/main" val="3238046608"/>
                  </a:ext>
                </a:extLst>
              </a:tr>
              <a:tr h="254000">
                <a:tc>
                  <a:txBody>
                    <a:bodyPr/>
                    <a:lstStyle/>
                    <a:p>
                      <a:pPr rtl="0" fontAlgn="t">
                        <a:spcBef>
                          <a:spcPts val="0"/>
                        </a:spcBef>
                        <a:spcAft>
                          <a:spcPts val="0"/>
                        </a:spcAft>
                      </a:pPr>
                      <a:r>
                        <a:rPr lang="en-US" sz="1400" u="none" strike="noStrike">
                          <a:effectLst/>
                        </a:rPr>
                        <a:t>Tested Static Temp. (K)</a:t>
                      </a:r>
                      <a:endParaRPr lang="en-US" sz="1400" i="1">
                        <a:solidFill>
                          <a:schemeClr val="bg1"/>
                        </a:solidFill>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298</a:t>
                      </a:r>
                      <a:endParaRPr lang="en-US" sz="1400">
                        <a:solidFill>
                          <a:schemeClr val="bg1"/>
                        </a:solidFill>
                        <a:effectLst/>
                        <a:latin typeface="+mj-lt"/>
                      </a:endParaRPr>
                    </a:p>
                  </a:txBody>
                  <a:tcPr marL="63500" marR="63500" marT="63500" marB="63500"/>
                </a:tc>
                <a:extLst>
                  <a:ext uri="{0D108BD9-81ED-4DB2-BD59-A6C34878D82A}">
                    <a16:rowId xmlns:a16="http://schemas.microsoft.com/office/drawing/2014/main" val="2903628182"/>
                  </a:ext>
                </a:extLst>
              </a:tr>
            </a:tbl>
          </a:graphicData>
        </a:graphic>
      </p:graphicFrame>
      <p:graphicFrame>
        <p:nvGraphicFramePr>
          <p:cNvPr id="8" name="Table 6">
            <a:extLst>
              <a:ext uri="{FF2B5EF4-FFF2-40B4-BE49-F238E27FC236}">
                <a16:creationId xmlns:a16="http://schemas.microsoft.com/office/drawing/2014/main" id="{D8A801B4-6815-4725-8A67-B2DA2788877D}"/>
              </a:ext>
            </a:extLst>
          </p:cNvPr>
          <p:cNvGraphicFramePr>
            <a:graphicFrameLocks noGrp="1"/>
          </p:cNvGraphicFramePr>
          <p:nvPr>
            <p:extLst>
              <p:ext uri="{D42A27DB-BD31-4B8C-83A1-F6EECF244321}">
                <p14:modId xmlns:p14="http://schemas.microsoft.com/office/powerpoint/2010/main" val="1007607451"/>
              </p:ext>
            </p:extLst>
          </p:nvPr>
        </p:nvGraphicFramePr>
        <p:xfrm>
          <a:off x="6291746" y="4149534"/>
          <a:ext cx="2637981" cy="2042160"/>
        </p:xfrm>
        <a:graphic>
          <a:graphicData uri="http://schemas.openxmlformats.org/drawingml/2006/table">
            <a:tbl>
              <a:tblPr firstRow="1">
                <a:tableStyleId>{073A0DAA-6AF3-43AB-8588-CEC1D06C72B9}</a:tableStyleId>
              </a:tblPr>
              <a:tblGrid>
                <a:gridCol w="1980756">
                  <a:extLst>
                    <a:ext uri="{9D8B030D-6E8A-4147-A177-3AD203B41FA5}">
                      <a16:colId xmlns:a16="http://schemas.microsoft.com/office/drawing/2014/main" val="2529977366"/>
                    </a:ext>
                  </a:extLst>
                </a:gridCol>
                <a:gridCol w="657225">
                  <a:extLst>
                    <a:ext uri="{9D8B030D-6E8A-4147-A177-3AD203B41FA5}">
                      <a16:colId xmlns:a16="http://schemas.microsoft.com/office/drawing/2014/main" val="132855009"/>
                    </a:ext>
                  </a:extLst>
                </a:gridCol>
              </a:tblGrid>
              <a:tr h="266700">
                <a:tc>
                  <a:txBody>
                    <a:bodyPr/>
                    <a:lstStyle/>
                    <a:p>
                      <a:pPr rtl="0" fontAlgn="t">
                        <a:spcBef>
                          <a:spcPts val="0"/>
                        </a:spcBef>
                        <a:spcAft>
                          <a:spcPts val="0"/>
                        </a:spcAft>
                      </a:pPr>
                      <a:r>
                        <a:rPr lang="en-US" sz="1400">
                          <a:effectLst/>
                        </a:rPr>
                        <a:t>Geometric Parameters</a:t>
                      </a:r>
                      <a:endParaRPr lang="en-US" sz="1400">
                        <a:effectLst/>
                        <a:latin typeface="+mj-lt"/>
                      </a:endParaRPr>
                    </a:p>
                  </a:txBody>
                  <a:tcPr marL="63500" marR="63500" marT="63500" marB="63500"/>
                </a:tc>
                <a:tc>
                  <a:txBody>
                    <a:bodyPr/>
                    <a:lstStyle/>
                    <a:p>
                      <a:pPr rtl="0" fontAlgn="t">
                        <a:spcBef>
                          <a:spcPts val="0"/>
                        </a:spcBef>
                        <a:spcAft>
                          <a:spcPts val="0"/>
                        </a:spcAft>
                      </a:pPr>
                      <a:r>
                        <a:rPr lang="en-US" sz="1400">
                          <a:effectLst/>
                        </a:rPr>
                        <a:t>Value</a:t>
                      </a:r>
                      <a:endParaRPr lang="en-US" sz="1400">
                        <a:effectLst/>
                        <a:latin typeface="+mj-lt"/>
                      </a:endParaRPr>
                    </a:p>
                  </a:txBody>
                  <a:tcPr marL="63500" marR="63500" marT="63500" marB="63500"/>
                </a:tc>
                <a:extLst>
                  <a:ext uri="{0D108BD9-81ED-4DB2-BD59-A6C34878D82A}">
                    <a16:rowId xmlns:a16="http://schemas.microsoft.com/office/drawing/2014/main" val="890568157"/>
                  </a:ext>
                </a:extLst>
              </a:tr>
              <a:tr h="266700">
                <a:tc>
                  <a:txBody>
                    <a:bodyPr/>
                    <a:lstStyle/>
                    <a:p>
                      <a:pPr rtl="0" fontAlgn="t">
                        <a:spcBef>
                          <a:spcPts val="0"/>
                        </a:spcBef>
                        <a:spcAft>
                          <a:spcPts val="0"/>
                        </a:spcAft>
                      </a:pPr>
                      <a:r>
                        <a:rPr lang="en-US" sz="1400" u="none" strike="noStrike">
                          <a:effectLst/>
                        </a:rPr>
                        <a:t>Overall Length (m)</a:t>
                      </a:r>
                      <a:endParaRPr lang="en-US" sz="1400">
                        <a:effectLst/>
                        <a:latin typeface="+mj-lt"/>
                      </a:endParaRPr>
                    </a:p>
                  </a:txBody>
                  <a:tcPr marL="63500" marR="63500" marT="63500" marB="63500"/>
                </a:tc>
                <a:tc>
                  <a:txBody>
                    <a:bodyPr/>
                    <a:lstStyle/>
                    <a:p>
                      <a:pPr rtl="0" fontAlgn="t">
                        <a:spcBef>
                          <a:spcPts val="0"/>
                        </a:spcBef>
                        <a:spcAft>
                          <a:spcPts val="0"/>
                        </a:spcAft>
                      </a:pPr>
                      <a:r>
                        <a:rPr lang="en-US" sz="1400" u="none" strike="noStrike"/>
                        <a:t>1.7</a:t>
                      </a:r>
                      <a:endParaRPr lang="en-US" sz="1400" u="none" strike="noStrike">
                        <a:effectLst/>
                      </a:endParaRPr>
                    </a:p>
                  </a:txBody>
                  <a:tcPr marL="63500" marR="63500" marT="63500" marB="63500"/>
                </a:tc>
                <a:extLst>
                  <a:ext uri="{0D108BD9-81ED-4DB2-BD59-A6C34878D82A}">
                    <a16:rowId xmlns:a16="http://schemas.microsoft.com/office/drawing/2014/main" val="260589049"/>
                  </a:ext>
                </a:extLst>
              </a:tr>
              <a:tr h="266700">
                <a:tc>
                  <a:txBody>
                    <a:bodyPr/>
                    <a:lstStyle/>
                    <a:p>
                      <a:pPr rtl="0" fontAlgn="t">
                        <a:spcBef>
                          <a:spcPts val="0"/>
                        </a:spcBef>
                        <a:spcAft>
                          <a:spcPts val="0"/>
                        </a:spcAft>
                      </a:pPr>
                      <a:r>
                        <a:rPr lang="en-US" sz="1400" u="none" strike="noStrike">
                          <a:effectLst/>
                        </a:rPr>
                        <a:t>Overall Width (m)</a:t>
                      </a:r>
                      <a:endParaRPr lang="en-US" sz="1400">
                        <a:effectLst/>
                        <a:latin typeface="+mj-lt"/>
                      </a:endParaRPr>
                    </a:p>
                  </a:txBody>
                  <a:tcPr marL="63500" marR="63500" marT="63500" marB="63500"/>
                </a:tc>
                <a:tc>
                  <a:txBody>
                    <a:bodyPr/>
                    <a:lstStyle/>
                    <a:p>
                      <a:pPr rtl="0" fontAlgn="t">
                        <a:spcBef>
                          <a:spcPts val="0"/>
                        </a:spcBef>
                        <a:spcAft>
                          <a:spcPts val="0"/>
                        </a:spcAft>
                      </a:pPr>
                      <a:r>
                        <a:rPr lang="en-US" sz="1400" u="none" strike="noStrike"/>
                        <a:t>0.38</a:t>
                      </a:r>
                      <a:endParaRPr lang="en-US" sz="1400">
                        <a:effectLst/>
                        <a:latin typeface="+mj-lt"/>
                      </a:endParaRPr>
                    </a:p>
                  </a:txBody>
                  <a:tcPr marL="63500" marR="63500" marT="63500" marB="63500"/>
                </a:tc>
                <a:extLst>
                  <a:ext uri="{0D108BD9-81ED-4DB2-BD59-A6C34878D82A}">
                    <a16:rowId xmlns:a16="http://schemas.microsoft.com/office/drawing/2014/main" val="3126625566"/>
                  </a:ext>
                </a:extLst>
              </a:tr>
              <a:tr h="266700">
                <a:tc>
                  <a:txBody>
                    <a:bodyPr/>
                    <a:lstStyle/>
                    <a:p>
                      <a:pPr rtl="0" fontAlgn="t">
                        <a:spcBef>
                          <a:spcPts val="0"/>
                        </a:spcBef>
                        <a:spcAft>
                          <a:spcPts val="0"/>
                        </a:spcAft>
                      </a:pPr>
                      <a:r>
                        <a:rPr lang="en-US" sz="1400" u="none" strike="noStrike">
                          <a:effectLst/>
                        </a:rPr>
                        <a:t>Overall Height (m)</a:t>
                      </a:r>
                      <a:endParaRPr lang="en-US" sz="1400" i="1">
                        <a:effectLst/>
                        <a:latin typeface="+mj-lt"/>
                      </a:endParaRPr>
                    </a:p>
                  </a:txBody>
                  <a:tcPr marL="63500" marR="63500" marT="63500" marB="63500"/>
                </a:tc>
                <a:tc>
                  <a:txBody>
                    <a:bodyPr/>
                    <a:lstStyle/>
                    <a:p>
                      <a:pPr rtl="0" fontAlgn="t">
                        <a:spcBef>
                          <a:spcPts val="0"/>
                        </a:spcBef>
                        <a:spcAft>
                          <a:spcPts val="0"/>
                        </a:spcAft>
                      </a:pPr>
                      <a:r>
                        <a:rPr lang="en-US" sz="1400" u="none" strike="noStrike"/>
                        <a:t>0.38</a:t>
                      </a:r>
                      <a:endParaRPr lang="en-US" sz="1400">
                        <a:effectLst/>
                        <a:latin typeface="+mj-lt"/>
                      </a:endParaRPr>
                    </a:p>
                  </a:txBody>
                  <a:tcPr marL="63500" marR="63500" marT="63500" marB="63500"/>
                </a:tc>
                <a:extLst>
                  <a:ext uri="{0D108BD9-81ED-4DB2-BD59-A6C34878D82A}">
                    <a16:rowId xmlns:a16="http://schemas.microsoft.com/office/drawing/2014/main" val="2276058279"/>
                  </a:ext>
                </a:extLst>
              </a:tr>
              <a:tr h="254000">
                <a:tc>
                  <a:txBody>
                    <a:bodyPr/>
                    <a:lstStyle/>
                    <a:p>
                      <a:pPr rtl="0" fontAlgn="t">
                        <a:spcBef>
                          <a:spcPts val="0"/>
                        </a:spcBef>
                        <a:spcAft>
                          <a:spcPts val="0"/>
                        </a:spcAft>
                      </a:pPr>
                      <a:r>
                        <a:rPr lang="en-US" sz="1400" u="none" strike="noStrike">
                          <a:effectLst/>
                        </a:rPr>
                        <a:t>Shell Thickness (mm)</a:t>
                      </a:r>
                      <a:endParaRPr lang="en-US" sz="1400">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1.011</a:t>
                      </a:r>
                      <a:endParaRPr lang="en-US" sz="1400">
                        <a:effectLst/>
                        <a:latin typeface="+mj-lt"/>
                      </a:endParaRPr>
                    </a:p>
                  </a:txBody>
                  <a:tcPr marL="63500" marR="63500" marT="63500" marB="63500"/>
                </a:tc>
                <a:extLst>
                  <a:ext uri="{0D108BD9-81ED-4DB2-BD59-A6C34878D82A}">
                    <a16:rowId xmlns:a16="http://schemas.microsoft.com/office/drawing/2014/main" val="3238046608"/>
                  </a:ext>
                </a:extLst>
              </a:tr>
              <a:tr h="254000">
                <a:tc>
                  <a:txBody>
                    <a:bodyPr/>
                    <a:lstStyle/>
                    <a:p>
                      <a:pPr rtl="0" fontAlgn="t">
                        <a:spcBef>
                          <a:spcPts val="0"/>
                        </a:spcBef>
                        <a:spcAft>
                          <a:spcPts val="0"/>
                        </a:spcAft>
                      </a:pPr>
                      <a:r>
                        <a:rPr lang="en-US" sz="1400" u="none" strike="noStrike">
                          <a:effectLst/>
                        </a:rPr>
                        <a:t>Cross Sectional Area (m</a:t>
                      </a:r>
                      <a:r>
                        <a:rPr lang="en-US" sz="1400" u="none" strike="noStrike" baseline="30000">
                          <a:effectLst/>
                        </a:rPr>
                        <a:t>2</a:t>
                      </a:r>
                      <a:r>
                        <a:rPr lang="en-US" sz="1400" u="none" strike="noStrike">
                          <a:effectLst/>
                        </a:rPr>
                        <a:t>)</a:t>
                      </a:r>
                      <a:endParaRPr lang="en-US" sz="1400" i="1">
                        <a:effectLst/>
                        <a:latin typeface="+mj-lt"/>
                      </a:endParaRPr>
                    </a:p>
                  </a:txBody>
                  <a:tcPr marL="63500" marR="63500" marT="63500" marB="63500"/>
                </a:tc>
                <a:tc>
                  <a:txBody>
                    <a:bodyPr/>
                    <a:lstStyle/>
                    <a:p>
                      <a:pPr rtl="0" fontAlgn="t">
                        <a:spcBef>
                          <a:spcPts val="0"/>
                        </a:spcBef>
                        <a:spcAft>
                          <a:spcPts val="0"/>
                        </a:spcAft>
                      </a:pPr>
                      <a:r>
                        <a:rPr lang="en-US" sz="1400" u="none" strike="noStrike">
                          <a:effectLst/>
                        </a:rPr>
                        <a:t>0.0743</a:t>
                      </a:r>
                      <a:endParaRPr lang="en-US" sz="1400">
                        <a:effectLst/>
                        <a:latin typeface="+mj-lt"/>
                      </a:endParaRPr>
                    </a:p>
                  </a:txBody>
                  <a:tcPr marL="63500" marR="63500" marT="63500" marB="63500"/>
                </a:tc>
                <a:extLst>
                  <a:ext uri="{0D108BD9-81ED-4DB2-BD59-A6C34878D82A}">
                    <a16:rowId xmlns:a16="http://schemas.microsoft.com/office/drawing/2014/main" val="2903628182"/>
                  </a:ext>
                </a:extLst>
              </a:tr>
            </a:tbl>
          </a:graphicData>
        </a:graphic>
      </p:graphicFrame>
    </p:spTree>
    <p:extLst>
      <p:ext uri="{BB962C8B-B14F-4D97-AF65-F5344CB8AC3E}">
        <p14:creationId xmlns:p14="http://schemas.microsoft.com/office/powerpoint/2010/main" val="249779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275731-C9ED-49C4-A179-4F59B2A6A08A}"/>
              </a:ext>
            </a:extLst>
          </p:cNvPr>
          <p:cNvPicPr>
            <a:picLocks noChangeAspect="1"/>
          </p:cNvPicPr>
          <p:nvPr/>
        </p:nvPicPr>
        <p:blipFill>
          <a:blip r:embed="rId3"/>
          <a:stretch>
            <a:fillRect/>
          </a:stretch>
        </p:blipFill>
        <p:spPr>
          <a:xfrm>
            <a:off x="3591378" y="3101138"/>
            <a:ext cx="8630540" cy="4854679"/>
          </a:xfrm>
          <a:prstGeom prst="rect">
            <a:avLst/>
          </a:prstGeom>
        </p:spPr>
      </p:pic>
      <p:pic>
        <p:nvPicPr>
          <p:cNvPr id="9" name="Picture 9" descr="A close up of a logo&#10;&#10;Description generated with high confidence">
            <a:extLst>
              <a:ext uri="{FF2B5EF4-FFF2-40B4-BE49-F238E27FC236}">
                <a16:creationId xmlns:a16="http://schemas.microsoft.com/office/drawing/2014/main" id="{4818B922-6E08-43F7-B6DC-4DBE274EA0E0}"/>
              </a:ext>
            </a:extLst>
          </p:cNvPr>
          <p:cNvPicPr>
            <a:picLocks noChangeAspect="1"/>
          </p:cNvPicPr>
          <p:nvPr/>
        </p:nvPicPr>
        <p:blipFill>
          <a:blip r:embed="rId4"/>
          <a:stretch>
            <a:fillRect/>
          </a:stretch>
        </p:blipFill>
        <p:spPr>
          <a:xfrm>
            <a:off x="6741378" y="573807"/>
            <a:ext cx="2082800" cy="2442304"/>
          </a:xfrm>
          <a:prstGeom prst="rect">
            <a:avLst/>
          </a:prstGeom>
          <a:ln>
            <a:noFill/>
          </a:ln>
          <a:effectLst>
            <a:softEdge rad="112500"/>
          </a:effectLst>
        </p:spPr>
      </p:pic>
      <p:pic>
        <p:nvPicPr>
          <p:cNvPr id="11" name="Picture 11" descr="A picture containing screenshot&#10;&#10;Description generated with very high confidence">
            <a:extLst>
              <a:ext uri="{FF2B5EF4-FFF2-40B4-BE49-F238E27FC236}">
                <a16:creationId xmlns:a16="http://schemas.microsoft.com/office/drawing/2014/main" id="{7C097C7D-1822-4B4A-8D3D-F78441BF3429}"/>
              </a:ext>
            </a:extLst>
          </p:cNvPr>
          <p:cNvPicPr>
            <a:picLocks noChangeAspect="1"/>
          </p:cNvPicPr>
          <p:nvPr/>
        </p:nvPicPr>
        <p:blipFill>
          <a:blip r:embed="rId5"/>
          <a:stretch>
            <a:fillRect/>
          </a:stretch>
        </p:blipFill>
        <p:spPr>
          <a:xfrm>
            <a:off x="9237022" y="2728907"/>
            <a:ext cx="2654300" cy="2054340"/>
          </a:xfrm>
          <a:prstGeom prst="rect">
            <a:avLst/>
          </a:prstGeom>
        </p:spPr>
      </p:pic>
      <p:sp>
        <p:nvSpPr>
          <p:cNvPr id="5" name="Title 4">
            <a:extLst>
              <a:ext uri="{FF2B5EF4-FFF2-40B4-BE49-F238E27FC236}">
                <a16:creationId xmlns:a16="http://schemas.microsoft.com/office/drawing/2014/main" id="{42E2B213-D7B5-4AFA-8B38-167A719A09FF}"/>
              </a:ext>
            </a:extLst>
          </p:cNvPr>
          <p:cNvSpPr>
            <a:spLocks noGrp="1"/>
          </p:cNvSpPr>
          <p:nvPr>
            <p:ph type="title"/>
          </p:nvPr>
        </p:nvSpPr>
        <p:spPr/>
        <p:txBody>
          <a:bodyPr/>
          <a:lstStyle/>
          <a:p>
            <a:r>
              <a:rPr lang="en-US" b="1"/>
              <a:t>Stability</a:t>
            </a:r>
          </a:p>
        </p:txBody>
      </p:sp>
      <p:sp>
        <p:nvSpPr>
          <p:cNvPr id="3" name="Content Placeholder 2">
            <a:extLst>
              <a:ext uri="{FF2B5EF4-FFF2-40B4-BE49-F238E27FC236}">
                <a16:creationId xmlns:a16="http://schemas.microsoft.com/office/drawing/2014/main" id="{F08095F8-5CCA-49C7-921C-AD1DA2B0DC57}"/>
              </a:ext>
            </a:extLst>
          </p:cNvPr>
          <p:cNvSpPr>
            <a:spLocks noGrp="1"/>
          </p:cNvSpPr>
          <p:nvPr>
            <p:ph idx="1"/>
          </p:nvPr>
        </p:nvSpPr>
        <p:spPr>
          <a:xfrm>
            <a:off x="1" y="1413933"/>
            <a:ext cx="7167772" cy="4749800"/>
          </a:xfrm>
        </p:spPr>
        <p:txBody>
          <a:bodyPr vert="horz" lIns="274320" tIns="45720" rIns="274320" bIns="45720" rtlCol="0" anchor="t">
            <a:noAutofit/>
          </a:bodyPr>
          <a:lstStyle/>
          <a:p>
            <a:r>
              <a:rPr lang="en-US" sz="1800" b="1">
                <a:cs typeface="Calibri"/>
              </a:rPr>
              <a:t>Design</a:t>
            </a:r>
          </a:p>
          <a:p>
            <a:pPr marL="285750" indent="-285750">
              <a:buFont typeface="Arial"/>
              <a:buChar char="•"/>
            </a:pPr>
            <a:r>
              <a:rPr lang="en-US" sz="1800">
                <a:cs typeface="Calibri"/>
              </a:rPr>
              <a:t>Rocker connected to a spring damper system and wheel</a:t>
            </a:r>
          </a:p>
          <a:p>
            <a:pPr marL="285750" indent="-285750">
              <a:buFont typeface="Arial"/>
              <a:buChar char="•"/>
            </a:pPr>
            <a:r>
              <a:rPr lang="en-US" sz="1800">
                <a:cs typeface="Calibri"/>
              </a:rPr>
              <a:t>Stability system optimized for frequency range of pod</a:t>
            </a:r>
          </a:p>
          <a:p>
            <a:pPr marL="285750" indent="-285750">
              <a:buFont typeface="Arial"/>
              <a:buChar char="•"/>
            </a:pPr>
            <a:r>
              <a:rPr lang="en-US" sz="1800">
                <a:cs typeface="Calibri"/>
              </a:rPr>
              <a:t>Rocker system underneath the track applies clamping force to prevent slippage on driven wheels</a:t>
            </a:r>
          </a:p>
          <a:p>
            <a:pPr marL="285750" indent="-285750">
              <a:buFont typeface="Arial"/>
              <a:buChar char="•"/>
            </a:pPr>
            <a:r>
              <a:rPr lang="en-US" sz="1800">
                <a:cs typeface="Calibri"/>
              </a:rPr>
              <a:t>Lateral stability system helps stabilize pod along yaw axis</a:t>
            </a:r>
          </a:p>
          <a:p>
            <a:r>
              <a:rPr lang="en-US" sz="1800" b="1">
                <a:cs typeface="Calibri"/>
              </a:rPr>
              <a:t>Testing:</a:t>
            </a:r>
          </a:p>
          <a:p>
            <a:pPr marL="285750" indent="-285750">
              <a:buFont typeface="Arial"/>
              <a:buChar char="•"/>
            </a:pPr>
            <a:r>
              <a:rPr lang="en-US" sz="1800">
                <a:cs typeface="Calibri"/>
              </a:rPr>
              <a:t>Pod simulated with gaps on the track and alignment deflections</a:t>
            </a:r>
          </a:p>
          <a:p>
            <a:pPr marL="285750" indent="-285750">
              <a:buFont typeface="Arial"/>
              <a:buChar char="•"/>
            </a:pPr>
            <a:r>
              <a:rPr lang="en-US" sz="1800">
                <a:cs typeface="Calibri"/>
              </a:rPr>
              <a:t>Physical testing will be performed by spinning an aluminum disk with a motor and applying stability wheels to the disk</a:t>
            </a:r>
          </a:p>
          <a:p>
            <a:r>
              <a:rPr lang="en-US" sz="1800" b="1">
                <a:cs typeface="Calibri"/>
              </a:rPr>
              <a:t>Total Subsystem Mass: 2.5 kg</a:t>
            </a:r>
          </a:p>
          <a:p>
            <a:endParaRPr lang="en-US" sz="1800" b="1">
              <a:cs typeface="Calibri"/>
            </a:endParaRPr>
          </a:p>
        </p:txBody>
      </p:sp>
      <p:cxnSp>
        <p:nvCxnSpPr>
          <p:cNvPr id="4" name="Straight Arrow Connector 3">
            <a:extLst>
              <a:ext uri="{FF2B5EF4-FFF2-40B4-BE49-F238E27FC236}">
                <a16:creationId xmlns:a16="http://schemas.microsoft.com/office/drawing/2014/main" id="{CDC26598-20D2-4FBF-8A43-FBEA099E2F87}"/>
              </a:ext>
            </a:extLst>
          </p:cNvPr>
          <p:cNvCxnSpPr>
            <a:cxnSpLocks/>
          </p:cNvCxnSpPr>
          <p:nvPr/>
        </p:nvCxnSpPr>
        <p:spPr>
          <a:xfrm flipV="1">
            <a:off x="8400244" y="3262482"/>
            <a:ext cx="1224410" cy="6937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C79A760A-329F-4D31-87FA-C6B7EED204DC}"/>
              </a:ext>
            </a:extLst>
          </p:cNvPr>
          <p:cNvCxnSpPr>
            <a:cxnSpLocks/>
          </p:cNvCxnSpPr>
          <p:nvPr/>
        </p:nvCxnSpPr>
        <p:spPr>
          <a:xfrm>
            <a:off x="6312001" y="979597"/>
            <a:ext cx="922930" cy="1800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02AAC3D5-DD92-4BDD-B377-FF90FAC0E2AE}"/>
              </a:ext>
            </a:extLst>
          </p:cNvPr>
          <p:cNvSpPr txBox="1"/>
          <p:nvPr/>
        </p:nvSpPr>
        <p:spPr>
          <a:xfrm>
            <a:off x="6268821" y="377462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Lateral Stability</a:t>
            </a:r>
          </a:p>
        </p:txBody>
      </p:sp>
      <p:sp>
        <p:nvSpPr>
          <p:cNvPr id="8" name="TextBox 7">
            <a:extLst>
              <a:ext uri="{FF2B5EF4-FFF2-40B4-BE49-F238E27FC236}">
                <a16:creationId xmlns:a16="http://schemas.microsoft.com/office/drawing/2014/main" id="{55FCD923-C86E-46FF-83AE-C0A2B2CA4D9F}"/>
              </a:ext>
            </a:extLst>
          </p:cNvPr>
          <p:cNvSpPr txBox="1"/>
          <p:nvPr/>
        </p:nvSpPr>
        <p:spPr>
          <a:xfrm>
            <a:off x="4109199" y="74846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Vertical Stability</a:t>
            </a:r>
          </a:p>
        </p:txBody>
      </p:sp>
      <p:cxnSp>
        <p:nvCxnSpPr>
          <p:cNvPr id="13" name="Straight Arrow Connector 16">
            <a:extLst>
              <a:ext uri="{FF2B5EF4-FFF2-40B4-BE49-F238E27FC236}">
                <a16:creationId xmlns:a16="http://schemas.microsoft.com/office/drawing/2014/main" id="{339B41F2-15C8-405E-86B8-32276A3C0D8F}"/>
              </a:ext>
            </a:extLst>
          </p:cNvPr>
          <p:cNvCxnSpPr>
            <a:cxnSpLocks/>
          </p:cNvCxnSpPr>
          <p:nvPr/>
        </p:nvCxnSpPr>
        <p:spPr>
          <a:xfrm>
            <a:off x="8400244" y="3956270"/>
            <a:ext cx="1414910" cy="19521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7">
            <a:extLst>
              <a:ext uri="{FF2B5EF4-FFF2-40B4-BE49-F238E27FC236}">
                <a16:creationId xmlns:a16="http://schemas.microsoft.com/office/drawing/2014/main" id="{3000C978-0AA7-42BF-A602-1FAFBE35FFA6}"/>
              </a:ext>
            </a:extLst>
          </p:cNvPr>
          <p:cNvCxnSpPr>
            <a:cxnSpLocks/>
          </p:cNvCxnSpPr>
          <p:nvPr/>
        </p:nvCxnSpPr>
        <p:spPr>
          <a:xfrm>
            <a:off x="6268821" y="966897"/>
            <a:ext cx="1735730" cy="10944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8">
            <a:extLst>
              <a:ext uri="{FF2B5EF4-FFF2-40B4-BE49-F238E27FC236}">
                <a16:creationId xmlns:a16="http://schemas.microsoft.com/office/drawing/2014/main" id="{D2524472-462F-45BA-B0DF-26AC4CC1C8D1}"/>
              </a:ext>
            </a:extLst>
          </p:cNvPr>
          <p:cNvSpPr txBox="1"/>
          <p:nvPr/>
        </p:nvSpPr>
        <p:spPr>
          <a:xfrm>
            <a:off x="6405680" y="20603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View from Side</a:t>
            </a:r>
          </a:p>
        </p:txBody>
      </p:sp>
      <p:sp>
        <p:nvSpPr>
          <p:cNvPr id="16" name="TextBox 19">
            <a:extLst>
              <a:ext uri="{FF2B5EF4-FFF2-40B4-BE49-F238E27FC236}">
                <a16:creationId xmlns:a16="http://schemas.microsoft.com/office/drawing/2014/main" id="{06F370C8-D8E0-4634-A4F7-26D01CFB203C}"/>
              </a:ext>
            </a:extLst>
          </p:cNvPr>
          <p:cNvSpPr txBox="1"/>
          <p:nvPr/>
        </p:nvSpPr>
        <p:spPr>
          <a:xfrm>
            <a:off x="9193424" y="245290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View from Below</a:t>
            </a:r>
          </a:p>
        </p:txBody>
      </p:sp>
    </p:spTree>
    <p:extLst>
      <p:ext uri="{BB962C8B-B14F-4D97-AF65-F5344CB8AC3E}">
        <p14:creationId xmlns:p14="http://schemas.microsoft.com/office/powerpoint/2010/main" val="381483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p:txBody>
          <a:bodyPr vert="horz" lIns="274320" tIns="45720" rIns="274320" bIns="45720" rtlCol="0" anchor="t">
            <a:noAutofit/>
          </a:bodyPr>
          <a:lstStyle/>
          <a:p>
            <a:r>
              <a:rPr lang="en-US" sz="1800" b="1">
                <a:cs typeface="Calibri"/>
              </a:rPr>
              <a:t>Brakes:</a:t>
            </a:r>
          </a:p>
          <a:p>
            <a:pPr marL="342900" indent="-342900">
              <a:buChar char="•"/>
            </a:pPr>
            <a:r>
              <a:rPr lang="en-US" sz="1800">
                <a:cs typeface="Calibri"/>
              </a:rPr>
              <a:t>Friction Material: Non-Asbestos Organic</a:t>
            </a:r>
          </a:p>
          <a:p>
            <a:pPr marL="342900" indent="-342900">
              <a:buChar char="•"/>
            </a:pPr>
            <a:r>
              <a:rPr lang="en-US" sz="1800">
                <a:cs typeface="Calibri"/>
              </a:rPr>
              <a:t>Coefficient of Friction: 0.55</a:t>
            </a:r>
          </a:p>
          <a:p>
            <a:pPr marL="342900" indent="-342900">
              <a:buChar char="•"/>
            </a:pPr>
            <a:r>
              <a:rPr lang="en-US" sz="1800">
                <a:cs typeface="Calibri"/>
              </a:rPr>
              <a:t>Braking Force: 5000 N</a:t>
            </a:r>
          </a:p>
          <a:p>
            <a:pPr marL="342900" indent="-342900">
              <a:buChar char="•"/>
            </a:pPr>
            <a:r>
              <a:rPr lang="en-US" sz="1800">
                <a:cs typeface="Calibri"/>
              </a:rPr>
              <a:t>Vehicle Deceleration: 5 g</a:t>
            </a:r>
          </a:p>
          <a:p>
            <a:r>
              <a:rPr lang="en-US" sz="1800" b="1">
                <a:cs typeface="Calibri"/>
              </a:rPr>
              <a:t>Pneumatics:</a:t>
            </a:r>
          </a:p>
          <a:p>
            <a:pPr marL="342900" indent="-342900">
              <a:buFont typeface="Arial"/>
              <a:buChar char="•"/>
            </a:pPr>
            <a:r>
              <a:rPr lang="en-US" sz="1800">
                <a:cs typeface="Calibri"/>
              </a:rPr>
              <a:t>Cylinder Bore: 38.1 mm</a:t>
            </a:r>
          </a:p>
          <a:p>
            <a:pPr marL="342900" indent="-342900">
              <a:buFont typeface="Arial"/>
              <a:buChar char="•"/>
            </a:pPr>
            <a:r>
              <a:rPr lang="en-US" sz="1800">
                <a:cs typeface="Calibri"/>
              </a:rPr>
              <a:t>Operating Pressure: 0.921 MPa</a:t>
            </a:r>
          </a:p>
          <a:p>
            <a:pPr marL="342900" indent="-342900">
              <a:buFont typeface="Arial"/>
              <a:buChar char="•"/>
            </a:pPr>
            <a:r>
              <a:rPr lang="en-US" sz="1800">
                <a:cs typeface="Calibri"/>
              </a:rPr>
              <a:t>Air Tank Volume: 1.90 L</a:t>
            </a:r>
          </a:p>
          <a:p>
            <a:pPr marL="342900" indent="-342900">
              <a:buFont typeface="Arial"/>
              <a:buChar char="•"/>
            </a:pPr>
            <a:endParaRPr lang="en-US" sz="1800" b="1">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Braking and Pressure System</a:t>
            </a:r>
            <a:endParaRPr lang="en-US" b="1">
              <a:cs typeface="Calibri"/>
            </a:endParaRPr>
          </a:p>
        </p:txBody>
      </p:sp>
      <p:graphicFrame>
        <p:nvGraphicFramePr>
          <p:cNvPr id="4" name="Table 1">
            <a:extLst>
              <a:ext uri="{FF2B5EF4-FFF2-40B4-BE49-F238E27FC236}">
                <a16:creationId xmlns:a16="http://schemas.microsoft.com/office/drawing/2014/main" id="{43E2A9FC-C664-4C10-8A71-A48B2E2E667C}"/>
              </a:ext>
            </a:extLst>
          </p:cNvPr>
          <p:cNvGraphicFramePr>
            <a:graphicFrameLocks noGrp="1"/>
          </p:cNvGraphicFramePr>
          <p:nvPr>
            <p:extLst>
              <p:ext uri="{D42A27DB-BD31-4B8C-83A1-F6EECF244321}">
                <p14:modId xmlns:p14="http://schemas.microsoft.com/office/powerpoint/2010/main" val="3057489666"/>
              </p:ext>
            </p:extLst>
          </p:nvPr>
        </p:nvGraphicFramePr>
        <p:xfrm>
          <a:off x="8328526" y="1537368"/>
          <a:ext cx="3773659" cy="3698594"/>
        </p:xfrm>
        <a:graphic>
          <a:graphicData uri="http://schemas.openxmlformats.org/drawingml/2006/table">
            <a:tbl>
              <a:tblPr firstRow="1">
                <a:tableStyleId>{073A0DAA-6AF3-43AB-8588-CEC1D06C72B9}</a:tableStyleId>
              </a:tblPr>
              <a:tblGrid>
                <a:gridCol w="1225217">
                  <a:extLst>
                    <a:ext uri="{9D8B030D-6E8A-4147-A177-3AD203B41FA5}">
                      <a16:colId xmlns:a16="http://schemas.microsoft.com/office/drawing/2014/main" val="513221537"/>
                    </a:ext>
                  </a:extLst>
                </a:gridCol>
                <a:gridCol w="711588">
                  <a:extLst>
                    <a:ext uri="{9D8B030D-6E8A-4147-A177-3AD203B41FA5}">
                      <a16:colId xmlns:a16="http://schemas.microsoft.com/office/drawing/2014/main" val="603798132"/>
                    </a:ext>
                  </a:extLst>
                </a:gridCol>
                <a:gridCol w="835344">
                  <a:extLst>
                    <a:ext uri="{9D8B030D-6E8A-4147-A177-3AD203B41FA5}">
                      <a16:colId xmlns:a16="http://schemas.microsoft.com/office/drawing/2014/main" val="1111290225"/>
                    </a:ext>
                  </a:extLst>
                </a:gridCol>
                <a:gridCol w="1001510">
                  <a:extLst>
                    <a:ext uri="{9D8B030D-6E8A-4147-A177-3AD203B41FA5}">
                      <a16:colId xmlns:a16="http://schemas.microsoft.com/office/drawing/2014/main" val="2862580106"/>
                    </a:ext>
                  </a:extLst>
                </a:gridCol>
              </a:tblGrid>
              <a:tr h="986292">
                <a:tc>
                  <a:txBody>
                    <a:bodyPr/>
                    <a:lstStyle/>
                    <a:p>
                      <a:pPr algn="ctr">
                        <a:buNone/>
                      </a:pPr>
                      <a:r>
                        <a:rPr lang="en-US" sz="1500">
                          <a:effectLst/>
                        </a:rPr>
                        <a:t>Component</a:t>
                      </a:r>
                    </a:p>
                  </a:txBody>
                  <a:tcPr marL="0" marR="0" marT="0" marB="0" anchor="ctr"/>
                </a:tc>
                <a:tc>
                  <a:txBody>
                    <a:bodyPr/>
                    <a:lstStyle/>
                    <a:p>
                      <a:pPr algn="ctr">
                        <a:buNone/>
                      </a:pPr>
                      <a:r>
                        <a:rPr lang="en-US" sz="1500">
                          <a:effectLst/>
                        </a:rPr>
                        <a:t>Mass (kg)</a:t>
                      </a:r>
                    </a:p>
                  </a:txBody>
                  <a:tcPr marL="0" marR="0" marT="0" marB="0" anchor="ctr"/>
                </a:tc>
                <a:tc>
                  <a:txBody>
                    <a:bodyPr/>
                    <a:lstStyle/>
                    <a:p>
                      <a:pPr algn="ctr">
                        <a:buNone/>
                      </a:pPr>
                      <a:r>
                        <a:rPr lang="en-US" sz="1500"/>
                        <a:t>Quantity</a:t>
                      </a:r>
                      <a:endParaRPr lang="en-US" sz="1500">
                        <a:effectLst/>
                      </a:endParaRPr>
                    </a:p>
                  </a:txBody>
                  <a:tcPr marL="0" marR="0" marT="0" marB="0" anchor="ctr"/>
                </a:tc>
                <a:tc>
                  <a:txBody>
                    <a:bodyPr/>
                    <a:lstStyle/>
                    <a:p>
                      <a:pPr algn="ctr">
                        <a:buNone/>
                      </a:pPr>
                      <a:r>
                        <a:rPr lang="en-US" sz="1500">
                          <a:effectLst/>
                        </a:rPr>
                        <a:t>Total Component Mass (kg)</a:t>
                      </a:r>
                    </a:p>
                  </a:txBody>
                  <a:tcPr marL="0" marR="0" marT="0" marB="0" anchor="ctr"/>
                </a:tc>
                <a:extLst>
                  <a:ext uri="{0D108BD9-81ED-4DB2-BD59-A6C34878D82A}">
                    <a16:rowId xmlns:a16="http://schemas.microsoft.com/office/drawing/2014/main" val="1092616255"/>
                  </a:ext>
                </a:extLst>
              </a:tr>
              <a:tr h="493146">
                <a:tc>
                  <a:txBody>
                    <a:bodyPr/>
                    <a:lstStyle/>
                    <a:p>
                      <a:pPr algn="ctr">
                        <a:buNone/>
                      </a:pPr>
                      <a:r>
                        <a:rPr lang="en-US" sz="1500">
                          <a:effectLst/>
                        </a:rPr>
                        <a:t>Cylinder</a:t>
                      </a:r>
                      <a:endParaRPr lang="en-US" sz="1500">
                        <a:solidFill>
                          <a:srgbClr val="000000"/>
                        </a:solidFill>
                        <a:effectLst/>
                      </a:endParaRPr>
                    </a:p>
                  </a:txBody>
                  <a:tcPr marL="0" marR="0" marT="0" marB="0" anchor="ctr"/>
                </a:tc>
                <a:tc>
                  <a:txBody>
                    <a:bodyPr/>
                    <a:lstStyle/>
                    <a:p>
                      <a:pPr algn="ctr"/>
                      <a:r>
                        <a:rPr lang="en-US" sz="1500"/>
                        <a:t>0.20</a:t>
                      </a:r>
                      <a:endParaRPr lang="en-US" sz="1500">
                        <a:solidFill>
                          <a:srgbClr val="000000"/>
                        </a:solidFill>
                        <a:effectLst/>
                      </a:endParaRPr>
                    </a:p>
                  </a:txBody>
                  <a:tcPr marL="0" marR="0" marT="0" marB="0" anchor="ctr"/>
                </a:tc>
                <a:tc>
                  <a:txBody>
                    <a:bodyPr/>
                    <a:lstStyle/>
                    <a:p>
                      <a:pPr algn="ctr"/>
                      <a:r>
                        <a:rPr lang="en-US" sz="1500"/>
                        <a:t>12</a:t>
                      </a:r>
                    </a:p>
                  </a:txBody>
                  <a:tcPr marL="0" marR="0" marT="0" marB="0" anchor="ctr"/>
                </a:tc>
                <a:tc>
                  <a:txBody>
                    <a:bodyPr/>
                    <a:lstStyle/>
                    <a:p>
                      <a:pPr algn="ctr"/>
                      <a:r>
                        <a:rPr lang="en-US" sz="1500"/>
                        <a:t>2.4</a:t>
                      </a:r>
                      <a:endParaRPr lang="en-US" sz="1500">
                        <a:solidFill>
                          <a:srgbClr val="000000"/>
                        </a:solidFill>
                        <a:effectLst/>
                      </a:endParaRPr>
                    </a:p>
                  </a:txBody>
                  <a:tcPr marL="0" marR="0" marT="0" marB="0" anchor="ctr"/>
                </a:tc>
                <a:extLst>
                  <a:ext uri="{0D108BD9-81ED-4DB2-BD59-A6C34878D82A}">
                    <a16:rowId xmlns:a16="http://schemas.microsoft.com/office/drawing/2014/main" val="373824296"/>
                  </a:ext>
                </a:extLst>
              </a:tr>
              <a:tr h="493146">
                <a:tc>
                  <a:txBody>
                    <a:bodyPr/>
                    <a:lstStyle/>
                    <a:p>
                      <a:pPr algn="ctr">
                        <a:buNone/>
                      </a:pPr>
                      <a:r>
                        <a:rPr lang="en-US" sz="1500">
                          <a:effectLst/>
                        </a:rPr>
                        <a:t>Spring</a:t>
                      </a:r>
                      <a:endParaRPr lang="en-US" sz="1500">
                        <a:solidFill>
                          <a:srgbClr val="000000"/>
                        </a:solidFill>
                        <a:effectLst/>
                      </a:endParaRPr>
                    </a:p>
                  </a:txBody>
                  <a:tcPr marL="0" marR="0" marT="0" marB="0" anchor="ctr"/>
                </a:tc>
                <a:tc>
                  <a:txBody>
                    <a:bodyPr/>
                    <a:lstStyle/>
                    <a:p>
                      <a:pPr algn="ctr"/>
                      <a:r>
                        <a:rPr lang="en-US" sz="1500"/>
                        <a:t>0.09</a:t>
                      </a:r>
                      <a:endParaRPr lang="en-US" sz="1500">
                        <a:solidFill>
                          <a:srgbClr val="000000"/>
                        </a:solidFill>
                        <a:effectLst/>
                      </a:endParaRPr>
                    </a:p>
                  </a:txBody>
                  <a:tcPr marL="0" marR="0" marT="0" marB="0" anchor="ctr"/>
                </a:tc>
                <a:tc>
                  <a:txBody>
                    <a:bodyPr/>
                    <a:lstStyle/>
                    <a:p>
                      <a:pPr algn="ctr"/>
                      <a:r>
                        <a:rPr lang="en-US" sz="1500"/>
                        <a:t>24</a:t>
                      </a:r>
                      <a:endParaRPr lang="en-US" sz="1500">
                        <a:effectLst/>
                      </a:endParaRPr>
                    </a:p>
                  </a:txBody>
                  <a:tcPr marL="0" marR="0" marT="0" marB="0" anchor="ctr"/>
                </a:tc>
                <a:tc>
                  <a:txBody>
                    <a:bodyPr/>
                    <a:lstStyle/>
                    <a:p>
                      <a:pPr algn="ctr"/>
                      <a:r>
                        <a:rPr lang="en-US" sz="1500"/>
                        <a:t>2.18</a:t>
                      </a:r>
                      <a:endParaRPr lang="en-US" sz="1500">
                        <a:effectLst/>
                      </a:endParaRPr>
                    </a:p>
                  </a:txBody>
                  <a:tcPr marL="0" marR="0" marT="0" marB="0" anchor="ctr"/>
                </a:tc>
                <a:extLst>
                  <a:ext uri="{0D108BD9-81ED-4DB2-BD59-A6C34878D82A}">
                    <a16:rowId xmlns:a16="http://schemas.microsoft.com/office/drawing/2014/main" val="2517549272"/>
                  </a:ext>
                </a:extLst>
              </a:tr>
              <a:tr h="493146">
                <a:tc>
                  <a:txBody>
                    <a:bodyPr/>
                    <a:lstStyle/>
                    <a:p>
                      <a:pPr algn="ctr">
                        <a:buNone/>
                      </a:pPr>
                      <a:r>
                        <a:rPr lang="en-US" sz="1500">
                          <a:effectLst/>
                        </a:rPr>
                        <a:t>Air Tank</a:t>
                      </a:r>
                      <a:endParaRPr lang="en-US" sz="1500">
                        <a:solidFill>
                          <a:srgbClr val="000000"/>
                        </a:solidFill>
                        <a:effectLst/>
                      </a:endParaRPr>
                    </a:p>
                  </a:txBody>
                  <a:tcPr marL="0" marR="0" marT="0" marB="0" anchor="ctr"/>
                </a:tc>
                <a:tc>
                  <a:txBody>
                    <a:bodyPr/>
                    <a:lstStyle/>
                    <a:p>
                      <a:pPr algn="ctr"/>
                      <a:r>
                        <a:rPr lang="en-US" sz="1500"/>
                        <a:t>2.36</a:t>
                      </a:r>
                      <a:endParaRPr lang="en-US" sz="1500">
                        <a:effectLst/>
                      </a:endParaRPr>
                    </a:p>
                  </a:txBody>
                  <a:tcPr marL="0" marR="0" marT="0" marB="0" anchor="ctr"/>
                </a:tc>
                <a:tc>
                  <a:txBody>
                    <a:bodyPr/>
                    <a:lstStyle/>
                    <a:p>
                      <a:pPr algn="ctr"/>
                      <a:r>
                        <a:rPr lang="en-US" sz="1500"/>
                        <a:t>1</a:t>
                      </a:r>
                      <a:endParaRPr lang="en-US" sz="1500">
                        <a:effectLst/>
                      </a:endParaRPr>
                    </a:p>
                  </a:txBody>
                  <a:tcPr marL="0" marR="0" marT="0" marB="0" anchor="ctr"/>
                </a:tc>
                <a:tc>
                  <a:txBody>
                    <a:bodyPr/>
                    <a:lstStyle/>
                    <a:p>
                      <a:pPr algn="ctr"/>
                      <a:r>
                        <a:rPr lang="en-US" sz="1500"/>
                        <a:t>2.36</a:t>
                      </a:r>
                      <a:endParaRPr lang="en-US" sz="1500">
                        <a:effectLst/>
                      </a:endParaRPr>
                    </a:p>
                  </a:txBody>
                  <a:tcPr marL="0" marR="0" marT="0" marB="0" anchor="ctr"/>
                </a:tc>
                <a:extLst>
                  <a:ext uri="{0D108BD9-81ED-4DB2-BD59-A6C34878D82A}">
                    <a16:rowId xmlns:a16="http://schemas.microsoft.com/office/drawing/2014/main" val="4144136710"/>
                  </a:ext>
                </a:extLst>
              </a:tr>
              <a:tr h="493146">
                <a:tc>
                  <a:txBody>
                    <a:bodyPr/>
                    <a:lstStyle/>
                    <a:p>
                      <a:pPr algn="ctr">
                        <a:buNone/>
                      </a:pPr>
                      <a:r>
                        <a:rPr lang="en-US" sz="1500">
                          <a:effectLst/>
                        </a:rPr>
                        <a:t>Brake Pad</a:t>
                      </a:r>
                      <a:endParaRPr lang="en-US" sz="1500">
                        <a:solidFill>
                          <a:srgbClr val="000000"/>
                        </a:solidFill>
                        <a:effectLst/>
                      </a:endParaRPr>
                    </a:p>
                  </a:txBody>
                  <a:tcPr marL="0" marR="0" marT="0" marB="0" anchor="ctr"/>
                </a:tc>
                <a:tc>
                  <a:txBody>
                    <a:bodyPr/>
                    <a:lstStyle/>
                    <a:p>
                      <a:pPr algn="ctr"/>
                      <a:r>
                        <a:rPr lang="en-US" sz="1500">
                          <a:effectLst/>
                        </a:rPr>
                        <a:t>0.08</a:t>
                      </a:r>
                      <a:endParaRPr lang="en-US" sz="1500">
                        <a:solidFill>
                          <a:srgbClr val="000000"/>
                        </a:solidFill>
                        <a:effectLst/>
                      </a:endParaRPr>
                    </a:p>
                  </a:txBody>
                  <a:tcPr marL="0" marR="0" marT="0" marB="0" anchor="ctr"/>
                </a:tc>
                <a:tc>
                  <a:txBody>
                    <a:bodyPr/>
                    <a:lstStyle/>
                    <a:p>
                      <a:pPr algn="ctr"/>
                      <a:r>
                        <a:rPr lang="en-US" sz="1500"/>
                        <a:t>12</a:t>
                      </a:r>
                      <a:endParaRPr lang="en-US" sz="1500">
                        <a:effectLst/>
                      </a:endParaRPr>
                    </a:p>
                  </a:txBody>
                  <a:tcPr marL="0" marR="0" marT="0" marB="0" anchor="ctr"/>
                </a:tc>
                <a:tc>
                  <a:txBody>
                    <a:bodyPr/>
                    <a:lstStyle/>
                    <a:p>
                      <a:pPr algn="ctr"/>
                      <a:r>
                        <a:rPr lang="en-US" sz="1500"/>
                        <a:t>0.96</a:t>
                      </a:r>
                      <a:endParaRPr lang="en-US" sz="1500">
                        <a:solidFill>
                          <a:srgbClr val="000000"/>
                        </a:solidFill>
                        <a:effectLst/>
                      </a:endParaRPr>
                    </a:p>
                  </a:txBody>
                  <a:tcPr marL="0" marR="0" marT="0" marB="0" anchor="ctr"/>
                </a:tc>
                <a:extLst>
                  <a:ext uri="{0D108BD9-81ED-4DB2-BD59-A6C34878D82A}">
                    <a16:rowId xmlns:a16="http://schemas.microsoft.com/office/drawing/2014/main" val="4051889854"/>
                  </a:ext>
                </a:extLst>
              </a:tr>
              <a:tr h="739718">
                <a:tc gridSpan="3">
                  <a:txBody>
                    <a:bodyPr/>
                    <a:lstStyle/>
                    <a:p>
                      <a:pPr algn="ctr">
                        <a:buNone/>
                      </a:pPr>
                      <a:r>
                        <a:rPr lang="en-US" sz="1500" b="1">
                          <a:effectLst/>
                        </a:rPr>
                        <a:t>Total Subsystem Mass (kg)</a:t>
                      </a:r>
                      <a:endParaRPr lang="en-US" sz="1500" b="1">
                        <a:solidFill>
                          <a:srgbClr val="000000"/>
                        </a:solidFill>
                        <a:effectLst/>
                      </a:endParaRPr>
                    </a:p>
                  </a:txBody>
                  <a:tcPr marL="0" marR="0" marT="0" marB="0" anchor="ctr"/>
                </a:tc>
                <a:tc hMerge="1">
                  <a:txBody>
                    <a:bodyPr/>
                    <a:lstStyle/>
                    <a:p>
                      <a:endParaRPr lang="en-US"/>
                    </a:p>
                  </a:txBody>
                  <a:tcPr/>
                </a:tc>
                <a:tc hMerge="1">
                  <a:txBody>
                    <a:bodyPr/>
                    <a:lstStyle/>
                    <a:p>
                      <a:pPr>
                        <a:buNone/>
                      </a:pPr>
                      <a:endParaRPr lang="en-US" sz="1500">
                        <a:solidFill>
                          <a:srgbClr val="000000"/>
                        </a:solidFill>
                        <a:effectLst/>
                      </a:endParaRPr>
                    </a:p>
                  </a:txBody>
                  <a:tcPr marL="0" marR="0" marT="0" marB="0" anchor="ctr"/>
                </a:tc>
                <a:tc>
                  <a:txBody>
                    <a:bodyPr/>
                    <a:lstStyle/>
                    <a:p>
                      <a:pPr algn="ctr"/>
                      <a:r>
                        <a:rPr lang="en-US" sz="1500" b="1"/>
                        <a:t>7.9</a:t>
                      </a:r>
                      <a:endParaRPr lang="en-US" sz="1500" b="1">
                        <a:effectLst/>
                      </a:endParaRPr>
                    </a:p>
                  </a:txBody>
                  <a:tcPr marL="0" marR="0" marT="0" marB="0" anchor="ctr"/>
                </a:tc>
                <a:extLst>
                  <a:ext uri="{0D108BD9-81ED-4DB2-BD59-A6C34878D82A}">
                    <a16:rowId xmlns:a16="http://schemas.microsoft.com/office/drawing/2014/main" val="3541599018"/>
                  </a:ext>
                </a:extLst>
              </a:tr>
            </a:tbl>
          </a:graphicData>
        </a:graphic>
      </p:graphicFrame>
      <p:pic>
        <p:nvPicPr>
          <p:cNvPr id="3" name="Picture 7" descr="A picture containing wall, indoor, sky, table&#10;&#10;Description generated with high confidence">
            <a:extLst>
              <a:ext uri="{FF2B5EF4-FFF2-40B4-BE49-F238E27FC236}">
                <a16:creationId xmlns:a16="http://schemas.microsoft.com/office/drawing/2014/main" id="{C9C0C766-B935-4CC9-8ED4-A762EF91536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80352" y1="57778" x2="80352" y2="57778"/>
                        <a14:foregroundMark x1="82461" y1="55139" x2="82461" y2="55139"/>
                        <a14:foregroundMark x1="49492" y1="78681" x2="49492" y2="78681"/>
                        <a14:foregroundMark x1="42539" y1="77014" x2="42539" y2="77014"/>
                        <a14:foregroundMark x1="32031" y1="73125" x2="66328" y2="87431"/>
                        <a14:backgroundMark x1="71914" y1="60417" x2="71914" y2="60417"/>
                        <a14:backgroundMark x1="62461" y1="65833" x2="62461" y2="65833"/>
                        <a14:backgroundMark x1="62187" y1="62569" x2="62187" y2="62569"/>
                        <a14:backgroundMark x1="62578" y1="65417" x2="62578" y2="65417"/>
                        <a14:backgroundMark x1="61719" y1="65208" x2="61719" y2="65208"/>
                        <a14:backgroundMark x1="60352" y1="65833" x2="60352" y2="65833"/>
                        <a14:backgroundMark x1="62813" y1="60417" x2="62813" y2="60417"/>
                        <a14:backgroundMark x1="74219" y1="55139" x2="74219" y2="55139"/>
                        <a14:backgroundMark x1="62461" y1="64514" x2="62461" y2="64514"/>
                        <a14:backgroundMark x1="63203" y1="61458" x2="61484" y2="65833"/>
                        <a14:backgroundMark x1="63672" y1="58681" x2="63672" y2="58681"/>
                        <a14:backgroundMark x1="59883" y1="65625" x2="59883" y2="65625"/>
                        <a14:backgroundMark x1="59062" y1="66181" x2="59062" y2="66181"/>
                        <a14:backgroundMark x1="63789" y1="57500" x2="63789" y2="57500"/>
                      </a14:backgroundRemoval>
                    </a14:imgEffect>
                  </a14:imgLayer>
                </a14:imgProps>
              </a:ext>
            </a:extLst>
          </a:blip>
          <a:stretch>
            <a:fillRect/>
          </a:stretch>
        </p:blipFill>
        <p:spPr>
          <a:xfrm>
            <a:off x="2262096" y="1413933"/>
            <a:ext cx="7178970" cy="4038170"/>
          </a:xfrm>
          <a:prstGeom prst="rect">
            <a:avLst/>
          </a:prstGeom>
        </p:spPr>
      </p:pic>
    </p:spTree>
    <p:extLst>
      <p:ext uri="{BB962C8B-B14F-4D97-AF65-F5344CB8AC3E}">
        <p14:creationId xmlns:p14="http://schemas.microsoft.com/office/powerpoint/2010/main" val="311358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a:xfrm>
            <a:off x="1" y="1413933"/>
            <a:ext cx="6030459" cy="4749800"/>
          </a:xfrm>
        </p:spPr>
        <p:txBody>
          <a:bodyPr vert="horz" lIns="274320" tIns="45720" rIns="274320" bIns="45720" rtlCol="0" anchor="t">
            <a:noAutofit/>
          </a:bodyPr>
          <a:lstStyle/>
          <a:p>
            <a:r>
              <a:rPr lang="en-US" sz="1800" b="1">
                <a:cs typeface="Calibri"/>
              </a:rPr>
              <a:t>Pneumatics System Overview:</a:t>
            </a:r>
          </a:p>
          <a:p>
            <a:pPr marL="342900" indent="-342900">
              <a:buFont typeface="Arial"/>
              <a:buChar char="•"/>
            </a:pPr>
            <a:r>
              <a:rPr lang="en-US" sz="1800">
                <a:solidFill>
                  <a:schemeClr val="bg1"/>
                </a:solidFill>
                <a:cs typeface="Calibri"/>
              </a:rPr>
              <a:t>Air tank to be pressurized using an external compressor before loading the pod onto the track</a:t>
            </a:r>
          </a:p>
          <a:p>
            <a:pPr marL="342900" indent="-342900">
              <a:buFont typeface="Arial"/>
              <a:buChar char="•"/>
            </a:pPr>
            <a:r>
              <a:rPr lang="en-US" sz="1800">
                <a:solidFill>
                  <a:schemeClr val="bg1"/>
                </a:solidFill>
                <a:cs typeface="Calibri"/>
              </a:rPr>
              <a:t>Brakes are retracted when a 0.921 MPa is maintained</a:t>
            </a:r>
          </a:p>
          <a:p>
            <a:pPr marL="342900" indent="-342900">
              <a:buFont typeface="Arial"/>
              <a:buChar char="•"/>
            </a:pPr>
            <a:r>
              <a:rPr lang="en-US" sz="1800">
                <a:solidFill>
                  <a:schemeClr val="bg1"/>
                </a:solidFill>
                <a:cs typeface="Calibri"/>
              </a:rPr>
              <a:t>Brakes are fully engaged when brake cylinder is fully depressurized</a:t>
            </a:r>
          </a:p>
          <a:p>
            <a:pPr marL="342900" indent="-342900">
              <a:buFont typeface="Arial"/>
              <a:buChar char="•"/>
            </a:pPr>
            <a:r>
              <a:rPr lang="en-US" sz="1800">
                <a:solidFill>
                  <a:schemeClr val="bg1"/>
                </a:solidFill>
                <a:cs typeface="Calibri"/>
              </a:rPr>
              <a:t>An electronically-controlled valve regulates braking force by venting air to decrease cylinder pressure as needed</a:t>
            </a:r>
          </a:p>
          <a:p>
            <a:pPr marL="342900" indent="-342900">
              <a:buFont typeface="Arial"/>
              <a:buChar char="•"/>
            </a:pPr>
            <a:r>
              <a:rPr lang="en-US" sz="1800">
                <a:solidFill>
                  <a:schemeClr val="bg1"/>
                </a:solidFill>
                <a:cs typeface="Calibri"/>
              </a:rPr>
              <a:t>In case of failure, emergency valve will be opened, applying brakes to track</a:t>
            </a:r>
          </a:p>
          <a:p>
            <a:pPr marL="342900" indent="-342900">
              <a:buFont typeface="Arial"/>
              <a:buChar char="•"/>
            </a:pPr>
            <a:endParaRPr lang="en-US" sz="1800">
              <a:solidFill>
                <a:srgbClr val="000000"/>
              </a:solidFill>
              <a:cs typeface="Calibri"/>
            </a:endParaRPr>
          </a:p>
          <a:p>
            <a:pPr marL="342900" indent="-342900">
              <a:buFont typeface="Arial"/>
              <a:buChar char="•"/>
            </a:pPr>
            <a:endParaRPr lang="en-US" sz="1800" b="1">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Braking and Pressure System</a:t>
            </a:r>
            <a:endParaRPr lang="en-US" b="1">
              <a:cs typeface="Calibri"/>
            </a:endParaRPr>
          </a:p>
        </p:txBody>
      </p:sp>
      <p:pic>
        <p:nvPicPr>
          <p:cNvPr id="3" name="Picture 3" descr="A screenshot of text&#10;&#10;Description generated with very high confidence">
            <a:extLst>
              <a:ext uri="{FF2B5EF4-FFF2-40B4-BE49-F238E27FC236}">
                <a16:creationId xmlns:a16="http://schemas.microsoft.com/office/drawing/2014/main" id="{497FC9A1-C692-4FD4-B93C-E9733CD5D83D}"/>
              </a:ext>
            </a:extLst>
          </p:cNvPr>
          <p:cNvPicPr>
            <a:picLocks noChangeAspect="1"/>
          </p:cNvPicPr>
          <p:nvPr/>
        </p:nvPicPr>
        <p:blipFill>
          <a:blip r:embed="rId3"/>
          <a:stretch>
            <a:fillRect/>
          </a:stretch>
        </p:blipFill>
        <p:spPr>
          <a:xfrm>
            <a:off x="5654551" y="2151423"/>
            <a:ext cx="6322589" cy="3278560"/>
          </a:xfrm>
          <a:prstGeom prst="rect">
            <a:avLst/>
          </a:prstGeom>
        </p:spPr>
      </p:pic>
    </p:spTree>
    <p:extLst>
      <p:ext uri="{BB962C8B-B14F-4D97-AF65-F5344CB8AC3E}">
        <p14:creationId xmlns:p14="http://schemas.microsoft.com/office/powerpoint/2010/main" val="3653464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a:xfrm>
            <a:off x="1" y="1109133"/>
            <a:ext cx="11830756" cy="4749800"/>
          </a:xfrm>
        </p:spPr>
        <p:txBody>
          <a:bodyPr vert="horz" lIns="274320" tIns="45720" rIns="274320" bIns="45720" rtlCol="0" anchor="t">
            <a:noAutofit/>
          </a:bodyPr>
          <a:lstStyle/>
          <a:p>
            <a:r>
              <a:rPr lang="en-US" sz="1800" b="1">
                <a:cs typeface="Calibri"/>
              </a:rPr>
              <a:t>Rationale:</a:t>
            </a:r>
            <a:endParaRPr lang="en-US" sz="2000">
              <a:cs typeface="Calibri"/>
            </a:endParaRPr>
          </a:p>
          <a:p>
            <a:pPr marL="342900" indent="-342900">
              <a:buFont typeface="Arial"/>
              <a:buChar char="•"/>
            </a:pPr>
            <a:r>
              <a:rPr lang="en-US" sz="1800">
                <a:solidFill>
                  <a:schemeClr val="bg1"/>
                </a:solidFill>
                <a:cs typeface="Calibri"/>
              </a:rPr>
              <a:t>Pneumatic spring applied brakes allows for a fail-safe in case of power failure. The cylinder needs to be pressurized to retract brakes, so if any failure occurs, the brakes will automatically be engaged after the cylinder is depressurized by an open valve. The braking force can also be adjusted by the amount of pressure present in the cylinders.</a:t>
            </a:r>
            <a:endParaRPr lang="en-US" sz="2000">
              <a:solidFill>
                <a:schemeClr val="bg1"/>
              </a:solidFill>
              <a:cs typeface="Calibri"/>
            </a:endParaRPr>
          </a:p>
          <a:p>
            <a:pPr marL="342900" indent="-342900">
              <a:buFont typeface="Arial"/>
              <a:buChar char="•"/>
            </a:pPr>
            <a:r>
              <a:rPr lang="en-US" sz="1800">
                <a:solidFill>
                  <a:schemeClr val="bg1"/>
                </a:solidFill>
                <a:cs typeface="Calibri"/>
              </a:rPr>
              <a:t>12 brakes were chosen so that the pod would have 6 brakes on the top of the rail and 6 brakes on the bottom of the rail to provide braking force that is symmetric. 12 brakes are needed to keep the pressure requirements at a reasonable level and at a size suitable for the track and chassis.</a:t>
            </a:r>
          </a:p>
          <a:p>
            <a:pPr marL="342900" indent="-342900">
              <a:buFont typeface="Arial"/>
              <a:buChar char="•"/>
            </a:pPr>
            <a:r>
              <a:rPr lang="en-US" sz="1800">
                <a:solidFill>
                  <a:schemeClr val="bg1"/>
                </a:solidFill>
                <a:cs typeface="Calibri"/>
              </a:rPr>
              <a:t>A non-asbestos organic friction material was chosen to avoid damaging the track when braking. The leading edge of the brake pads will be rounded off to better handle surface deviations on the track.</a:t>
            </a:r>
            <a:endParaRPr lang="en-US" sz="2000">
              <a:solidFill>
                <a:schemeClr val="bg1"/>
              </a:solidFill>
              <a:cs typeface="Calibri"/>
            </a:endParaRPr>
          </a:p>
          <a:p>
            <a:pPr marL="342900" indent="-342900">
              <a:buFont typeface="Arial"/>
              <a:buChar char="•"/>
            </a:pPr>
            <a:r>
              <a:rPr lang="en-US" sz="1800">
                <a:solidFill>
                  <a:schemeClr val="bg1"/>
                </a:solidFill>
                <a:cs typeface="Calibri"/>
              </a:rPr>
              <a:t>The entire braking system has been designed with minimal custom-made parts to maximize ease of manufacture.</a:t>
            </a:r>
          </a:p>
          <a:p>
            <a:r>
              <a:rPr lang="en-US" sz="1800" b="1">
                <a:cs typeface="Calibri"/>
              </a:rPr>
              <a:t>Testing and Validation Plans:</a:t>
            </a:r>
            <a:endParaRPr lang="en-US" sz="2000">
              <a:cs typeface="Calibri"/>
            </a:endParaRPr>
          </a:p>
          <a:p>
            <a:pPr marL="342900" indent="-342900">
              <a:buFont typeface="Arial"/>
              <a:buChar char="•"/>
            </a:pPr>
            <a:r>
              <a:rPr lang="en-US" sz="1800">
                <a:cs typeface="Calibri"/>
              </a:rPr>
              <a:t>A test rig will be constructed that will spin an aluminum flywheel up to a specified speed, at which point a brake situated on top of the disk will apply a braking force until the disk comes to a stop</a:t>
            </a:r>
            <a:endParaRPr lang="en-US" sz="2000">
              <a:cs typeface="Calibri"/>
            </a:endParaRPr>
          </a:p>
          <a:p>
            <a:pPr marL="342900" indent="-342900">
              <a:buFont typeface="Arial"/>
              <a:buChar char="•"/>
            </a:pPr>
            <a:r>
              <a:rPr lang="en-US" sz="1800">
                <a:cs typeface="Calibri"/>
              </a:rPr>
              <a:t>This test rig will provide experimental data regarding wear rate, heating, coefficient of friction, and braking force as well as allow us to practically test electronic braking controls. Testing will be conducted in an ambient and low-pressure environment.</a:t>
            </a:r>
            <a:endParaRPr lang="en-US" sz="2000">
              <a:cs typeface="Calibri"/>
            </a:endParaRPr>
          </a:p>
          <a:p>
            <a:pPr marL="342900" indent="-342900">
              <a:buFont typeface="Arial"/>
              <a:buChar char="•"/>
            </a:pPr>
            <a:endParaRPr lang="en-US" sz="2000" b="1">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Braking and Pressure System</a:t>
            </a:r>
            <a:endParaRPr lang="en-US" b="1">
              <a:cs typeface="Calibri"/>
            </a:endParaRPr>
          </a:p>
        </p:txBody>
      </p:sp>
    </p:spTree>
    <p:extLst>
      <p:ext uri="{BB962C8B-B14F-4D97-AF65-F5344CB8AC3E}">
        <p14:creationId xmlns:p14="http://schemas.microsoft.com/office/powerpoint/2010/main" val="316741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4F9F-5F13-44CC-B6EA-304641948E82}"/>
              </a:ext>
            </a:extLst>
          </p:cNvPr>
          <p:cNvSpPr>
            <a:spLocks noGrp="1"/>
          </p:cNvSpPr>
          <p:nvPr>
            <p:ph type="title"/>
          </p:nvPr>
        </p:nvSpPr>
        <p:spPr/>
        <p:txBody>
          <a:bodyPr/>
          <a:lstStyle/>
          <a:p>
            <a:r>
              <a:rPr lang="en-US" b="1"/>
              <a:t>Navigation AND CONTROL: </a:t>
            </a:r>
            <a:r>
              <a:rPr lang="en-US"/>
              <a:t>SUMMARY</a:t>
            </a:r>
          </a:p>
        </p:txBody>
      </p:sp>
      <p:graphicFrame>
        <p:nvGraphicFramePr>
          <p:cNvPr id="5" name="Table 3">
            <a:extLst>
              <a:ext uri="{FF2B5EF4-FFF2-40B4-BE49-F238E27FC236}">
                <a16:creationId xmlns:a16="http://schemas.microsoft.com/office/drawing/2014/main" id="{77D2B1C4-D7F1-4E6E-A3D7-0C9997B48AE8}"/>
              </a:ext>
            </a:extLst>
          </p:cNvPr>
          <p:cNvGraphicFramePr>
            <a:graphicFrameLocks noGrp="1"/>
          </p:cNvGraphicFramePr>
          <p:nvPr>
            <p:extLst>
              <p:ext uri="{D42A27DB-BD31-4B8C-83A1-F6EECF244321}">
                <p14:modId xmlns:p14="http://schemas.microsoft.com/office/powerpoint/2010/main" val="4089615900"/>
              </p:ext>
            </p:extLst>
          </p:nvPr>
        </p:nvGraphicFramePr>
        <p:xfrm>
          <a:off x="9001957" y="2377440"/>
          <a:ext cx="2974464" cy="2103120"/>
        </p:xfrm>
        <a:graphic>
          <a:graphicData uri="http://schemas.openxmlformats.org/drawingml/2006/table">
            <a:tbl>
              <a:tblPr firstRow="1" bandRow="1">
                <a:tableStyleId>{073A0DAA-6AF3-43AB-8588-CEC1D06C72B9}</a:tableStyleId>
              </a:tblPr>
              <a:tblGrid>
                <a:gridCol w="2974464">
                  <a:extLst>
                    <a:ext uri="{9D8B030D-6E8A-4147-A177-3AD203B41FA5}">
                      <a16:colId xmlns:a16="http://schemas.microsoft.com/office/drawing/2014/main" val="324383135"/>
                    </a:ext>
                  </a:extLst>
                </a:gridCol>
              </a:tblGrid>
              <a:tr h="232662">
                <a:tc>
                  <a:txBody>
                    <a:bodyPr/>
                    <a:lstStyle/>
                    <a:p>
                      <a:pPr algn="l">
                        <a:lnSpc>
                          <a:spcPct val="100000"/>
                        </a:lnSpc>
                      </a:pPr>
                      <a:endParaRPr lang="en-US">
                        <a:solidFill>
                          <a:schemeClr val="bg1"/>
                        </a:solidFill>
                        <a:effectLst/>
                      </a:endParaRPr>
                    </a:p>
                  </a:txBody>
                  <a:tcPr anchor="ctr">
                    <a:noFill/>
                  </a:tcPr>
                </a:tc>
                <a:extLst>
                  <a:ext uri="{0D108BD9-81ED-4DB2-BD59-A6C34878D82A}">
                    <a16:rowId xmlns:a16="http://schemas.microsoft.com/office/drawing/2014/main" val="644265691"/>
                  </a:ext>
                </a:extLst>
              </a:tr>
              <a:tr h="1197167">
                <a:tc>
                  <a:txBody>
                    <a:bodyPr/>
                    <a:lstStyle/>
                    <a:p>
                      <a:pPr marL="0" lvl="0" indent="0" rtl="0">
                        <a:buFont typeface="Arial" panose="020B0604020202020204" pitchFamily="34" charset="0"/>
                        <a:buNone/>
                      </a:pPr>
                      <a:r>
                        <a:rPr lang="en-US" b="1">
                          <a:solidFill>
                            <a:schemeClr val="bg1"/>
                          </a:solidFill>
                          <a:effectLst/>
                        </a:rPr>
                        <a:t>Fiducial Sensors</a:t>
                      </a:r>
                    </a:p>
                    <a:p>
                      <a:pPr marL="285750" lvl="0" indent="-285750" rtl="0">
                        <a:buFont typeface="Arial" panose="020B0604020202020204" pitchFamily="34" charset="0"/>
                        <a:buChar char="•"/>
                      </a:pPr>
                      <a:r>
                        <a:rPr lang="en-US">
                          <a:solidFill>
                            <a:schemeClr val="bg1"/>
                          </a:solidFill>
                          <a:effectLst/>
                        </a:rPr>
                        <a:t>Inertial Measurement Unit</a:t>
                      </a:r>
                    </a:p>
                    <a:p>
                      <a:pPr marL="285750" lvl="0" indent="-285750" rtl="0">
                        <a:buFont typeface="Arial" panose="020B0604020202020204" pitchFamily="34" charset="0"/>
                        <a:buChar char="•"/>
                      </a:pPr>
                      <a:r>
                        <a:rPr lang="en-US">
                          <a:solidFill>
                            <a:schemeClr val="bg1"/>
                          </a:solidFill>
                        </a:rPr>
                        <a:t>Retroreflective Sensors</a:t>
                      </a:r>
                    </a:p>
                    <a:p>
                      <a:pPr marL="285750" lvl="0" indent="-285750">
                        <a:buFont typeface="Arial" panose="020B0604020202020204" pitchFamily="34" charset="0"/>
                        <a:buChar char="•"/>
                      </a:pPr>
                      <a:r>
                        <a:rPr lang="en-US">
                          <a:solidFill>
                            <a:schemeClr val="bg1"/>
                          </a:solidFill>
                        </a:rPr>
                        <a:t>Rotary Encoders</a:t>
                      </a:r>
                    </a:p>
                    <a:p>
                      <a:pPr marL="285750" lvl="0" indent="-285750">
                        <a:buFont typeface="Arial" panose="020B0604020202020204" pitchFamily="34" charset="0"/>
                        <a:buChar char="•"/>
                      </a:pPr>
                      <a:r>
                        <a:rPr lang="en-US">
                          <a:solidFill>
                            <a:schemeClr val="bg1"/>
                          </a:solidFill>
                        </a:rPr>
                        <a:t>Motor Encoders</a:t>
                      </a:r>
                    </a:p>
                    <a:p>
                      <a:pPr marL="285750" lvl="0" indent="-285750">
                        <a:buFont typeface="Arial" panose="020B0604020202020204" pitchFamily="34" charset="0"/>
                        <a:buChar char="•"/>
                      </a:pPr>
                      <a:r>
                        <a:rPr lang="en-US">
                          <a:solidFill>
                            <a:schemeClr val="bg1"/>
                          </a:solidFill>
                        </a:rPr>
                        <a:t>Laser distance sensor</a:t>
                      </a:r>
                    </a:p>
                  </a:txBody>
                  <a:tcPr>
                    <a:noFill/>
                  </a:tcPr>
                </a:tc>
                <a:extLst>
                  <a:ext uri="{0D108BD9-81ED-4DB2-BD59-A6C34878D82A}">
                    <a16:rowId xmlns:a16="http://schemas.microsoft.com/office/drawing/2014/main" val="1448088849"/>
                  </a:ext>
                </a:extLst>
              </a:tr>
            </a:tbl>
          </a:graphicData>
        </a:graphic>
      </p:graphicFrame>
      <p:graphicFrame>
        <p:nvGraphicFramePr>
          <p:cNvPr id="14" name="Table 10">
            <a:extLst>
              <a:ext uri="{FF2B5EF4-FFF2-40B4-BE49-F238E27FC236}">
                <a16:creationId xmlns:a16="http://schemas.microsoft.com/office/drawing/2014/main" id="{DC1FDA24-4AEF-42DD-8981-FB444B1920DB}"/>
              </a:ext>
            </a:extLst>
          </p:cNvPr>
          <p:cNvGraphicFramePr>
            <a:graphicFrameLocks noGrp="1"/>
          </p:cNvGraphicFramePr>
          <p:nvPr>
            <p:extLst>
              <p:ext uri="{D42A27DB-BD31-4B8C-83A1-F6EECF244321}">
                <p14:modId xmlns:p14="http://schemas.microsoft.com/office/powerpoint/2010/main" val="2331007194"/>
              </p:ext>
            </p:extLst>
          </p:nvPr>
        </p:nvGraphicFramePr>
        <p:xfrm>
          <a:off x="488272" y="1313790"/>
          <a:ext cx="7803081" cy="5022062"/>
        </p:xfrm>
        <a:graphic>
          <a:graphicData uri="http://schemas.openxmlformats.org/drawingml/2006/table">
            <a:tbl>
              <a:tblPr firstRow="1">
                <a:tableStyleId>{073A0DAA-6AF3-43AB-8588-CEC1D06C72B9}</a:tableStyleId>
              </a:tblPr>
              <a:tblGrid>
                <a:gridCol w="1580411">
                  <a:extLst>
                    <a:ext uri="{9D8B030D-6E8A-4147-A177-3AD203B41FA5}">
                      <a16:colId xmlns:a16="http://schemas.microsoft.com/office/drawing/2014/main" val="2504266260"/>
                    </a:ext>
                  </a:extLst>
                </a:gridCol>
                <a:gridCol w="3064577">
                  <a:extLst>
                    <a:ext uri="{9D8B030D-6E8A-4147-A177-3AD203B41FA5}">
                      <a16:colId xmlns:a16="http://schemas.microsoft.com/office/drawing/2014/main" val="4087383915"/>
                    </a:ext>
                  </a:extLst>
                </a:gridCol>
                <a:gridCol w="750704">
                  <a:extLst>
                    <a:ext uri="{9D8B030D-6E8A-4147-A177-3AD203B41FA5}">
                      <a16:colId xmlns:a16="http://schemas.microsoft.com/office/drawing/2014/main" val="2866962478"/>
                    </a:ext>
                  </a:extLst>
                </a:gridCol>
                <a:gridCol w="750706">
                  <a:extLst>
                    <a:ext uri="{9D8B030D-6E8A-4147-A177-3AD203B41FA5}">
                      <a16:colId xmlns:a16="http://schemas.microsoft.com/office/drawing/2014/main" val="20003"/>
                    </a:ext>
                  </a:extLst>
                </a:gridCol>
                <a:gridCol w="750706">
                  <a:extLst>
                    <a:ext uri="{9D8B030D-6E8A-4147-A177-3AD203B41FA5}">
                      <a16:colId xmlns:a16="http://schemas.microsoft.com/office/drawing/2014/main" val="3174012856"/>
                    </a:ext>
                  </a:extLst>
                </a:gridCol>
                <a:gridCol w="905977">
                  <a:extLst>
                    <a:ext uri="{9D8B030D-6E8A-4147-A177-3AD203B41FA5}">
                      <a16:colId xmlns:a16="http://schemas.microsoft.com/office/drawing/2014/main" val="329510394"/>
                    </a:ext>
                  </a:extLst>
                </a:gridCol>
              </a:tblGrid>
              <a:tr h="436159">
                <a:tc>
                  <a:txBody>
                    <a:bodyPr/>
                    <a:lstStyle/>
                    <a:p>
                      <a:pPr algn="ctr" rtl="0" fontAlgn="ctr"/>
                      <a:r>
                        <a:rPr lang="en-US" sz="1400" u="none" strike="noStrike">
                          <a:effectLst/>
                        </a:rPr>
                        <a:t>State</a:t>
                      </a:r>
                      <a:endParaRPr lang="en-US" sz="1400" b="1"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Condition/Transitions</a:t>
                      </a:r>
                      <a:endParaRPr lang="en-US" sz="1400" b="1"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High</a:t>
                      </a:r>
                    </a:p>
                    <a:p>
                      <a:pPr algn="ctr" rtl="0" fontAlgn="ctr"/>
                      <a:r>
                        <a:rPr lang="en-US" sz="1400" u="none" strike="noStrike">
                          <a:effectLst/>
                        </a:rPr>
                        <a:t>Power</a:t>
                      </a:r>
                      <a:endParaRPr lang="en-US" sz="1400" b="1"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Throttle</a:t>
                      </a:r>
                      <a:endParaRPr lang="en-US" sz="1400" b="1"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Brakes</a:t>
                      </a:r>
                      <a:endParaRPr lang="en-US" sz="1400" b="1"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Low</a:t>
                      </a:r>
                      <a:endParaRPr lang="en-US" sz="1400" u="none" strike="noStrike" baseline="0">
                        <a:effectLst/>
                      </a:endParaRPr>
                    </a:p>
                    <a:p>
                      <a:pPr algn="ctr" rtl="0" fontAlgn="ctr"/>
                      <a:r>
                        <a:rPr lang="en-US" sz="1400" u="none" strike="noStrike" baseline="0">
                          <a:effectLst/>
                        </a:rPr>
                        <a:t>Power</a:t>
                      </a:r>
                      <a:endParaRPr lang="en-US" sz="1400" b="1"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849870817"/>
                  </a:ext>
                </a:extLst>
              </a:tr>
              <a:tr h="247601">
                <a:tc>
                  <a:txBody>
                    <a:bodyPr/>
                    <a:lstStyle/>
                    <a:p>
                      <a:pPr algn="ctr" rtl="0" fontAlgn="ctr"/>
                      <a:r>
                        <a:rPr lang="en-US" sz="1400" u="none" strike="noStrike">
                          <a:effectLst/>
                        </a:rPr>
                        <a:t>OFF</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OFF</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OFF</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4018665788"/>
                  </a:ext>
                </a:extLst>
              </a:tr>
              <a:tr h="247601">
                <a:tc>
                  <a:txBody>
                    <a:bodyPr/>
                    <a:lstStyle/>
                    <a:p>
                      <a:pPr algn="ctr" rtl="0" fontAlgn="ctr"/>
                      <a:r>
                        <a:rPr lang="en-US" sz="1400" u="none" strike="noStrike">
                          <a:effectLst/>
                        </a:rPr>
                        <a:t>LOAD/UNLOAD</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(“GO” is pressed)</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OFF</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3002701806"/>
                  </a:ext>
                </a:extLst>
              </a:tr>
              <a:tr h="247601">
                <a:tc>
                  <a:txBody>
                    <a:bodyPr/>
                    <a:lstStyle/>
                    <a:p>
                      <a:pPr algn="ctr" rtl="0" fontAlgn="ctr"/>
                      <a:r>
                        <a:rPr lang="en-US" sz="1400" u="none" strike="noStrike">
                          <a:effectLst/>
                        </a:rPr>
                        <a:t>SAFE TO APPROACH</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("LOADED" is pressed)</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66886124"/>
                  </a:ext>
                </a:extLst>
              </a:tr>
              <a:tr h="460279">
                <a:tc rowSpan="2">
                  <a:txBody>
                    <a:bodyPr/>
                    <a:lstStyle/>
                    <a:p>
                      <a:pPr algn="ctr" rtl="0" fontAlgn="ctr"/>
                      <a:r>
                        <a:rPr lang="en-US" sz="1400" u="none" strike="noStrike">
                          <a:effectLst/>
                        </a:rPr>
                        <a:t>READY TO LAUNCH</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400" u="none" strike="noStrike">
                          <a:effectLst/>
                        </a:rPr>
                        <a:t>Input for Throttle</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2088230999"/>
                  </a:ext>
                </a:extLst>
              </a:tr>
              <a:tr h="0">
                <a:tc vMerge="1">
                  <a:txBody>
                    <a:bodyPr/>
                    <a:lstStyle/>
                    <a:p>
                      <a:endParaRPr lang="en-US"/>
                    </a:p>
                  </a:txBody>
                  <a:tcPr/>
                </a:tc>
                <a:tc>
                  <a:txBody>
                    <a:bodyPr/>
                    <a:lstStyle/>
                    <a:p>
                      <a:pPr algn="ctr" fontAlgn="ctr"/>
                      <a:endParaRPr lang="en-US" sz="1400" b="0" i="0" u="none" strike="noStrike">
                        <a:solidFill>
                          <a:srgbClr val="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28554790"/>
                  </a:ext>
                </a:extLst>
              </a:tr>
              <a:tr h="247601">
                <a:tc rowSpan="2">
                  <a:txBody>
                    <a:bodyPr/>
                    <a:lstStyle/>
                    <a:p>
                      <a:pPr algn="ctr" rtl="0" fontAlgn="ctr"/>
                      <a:r>
                        <a:rPr lang="en-US" sz="1400" u="none" strike="noStrike">
                          <a:effectLst/>
                        </a:rPr>
                        <a:t>LAUNCHING</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("START" is pressed)</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INPUT%</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3264911186"/>
                  </a:ext>
                </a:extLst>
              </a:tr>
              <a:tr h="436159">
                <a:tc vMerge="1">
                  <a:txBody>
                    <a:bodyPr/>
                    <a:lstStyle/>
                    <a:p>
                      <a:endParaRPr lang="en-US"/>
                    </a:p>
                  </a:txBody>
                  <a:tcPr/>
                </a:tc>
                <a:tc>
                  <a:txBody>
                    <a:bodyPr/>
                    <a:lstStyle/>
                    <a:p>
                      <a:pPr algn="ctr" fontAlgn="ctr"/>
                      <a:r>
                        <a:rPr lang="en-US" sz="1400" u="none" strike="noStrike">
                          <a:effectLst/>
                        </a:rPr>
                        <a:t>//runs until velocity x is achieved or if desired distance is reached.</a:t>
                      </a:r>
                      <a:endParaRPr lang="en-US" sz="1400" b="0" i="0" u="none" strike="noStrike">
                        <a:solidFill>
                          <a:srgbClr val="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9201176"/>
                  </a:ext>
                </a:extLst>
              </a:tr>
              <a:tr h="247601">
                <a:tc rowSpan="2">
                  <a:txBody>
                    <a:bodyPr/>
                    <a:lstStyle/>
                    <a:p>
                      <a:pPr algn="ctr" rtl="0" fontAlgn="ctr"/>
                      <a:r>
                        <a:rPr lang="en-US" sz="1400" u="none" strike="noStrike">
                          <a:effectLst/>
                        </a:rPr>
                        <a:t>BRAKING</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(pod at y distance before end)</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877410746"/>
                  </a:ext>
                </a:extLst>
              </a:tr>
              <a:tr h="247601">
                <a:tc vMerge="1">
                  <a:txBody>
                    <a:bodyPr/>
                    <a:lstStyle/>
                    <a:p>
                      <a:endParaRPr lang="en-US"/>
                    </a:p>
                  </a:txBody>
                  <a:tcPr/>
                </a:tc>
                <a:tc>
                  <a:txBody>
                    <a:bodyPr/>
                    <a:lstStyle/>
                    <a:p>
                      <a:pPr algn="ctr" fontAlgn="ctr"/>
                      <a:r>
                        <a:rPr lang="en-US" sz="1400" u="none" strike="noStrike">
                          <a:effectLst/>
                        </a:rPr>
                        <a:t>//runs until velocity = 0</a:t>
                      </a:r>
                      <a:endParaRPr lang="en-US" sz="1400" b="0" i="0" u="none" strike="noStrike">
                        <a:solidFill>
                          <a:srgbClr val="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16053660"/>
                  </a:ext>
                </a:extLst>
              </a:tr>
              <a:tr h="247601">
                <a:tc rowSpan="2">
                  <a:txBody>
                    <a:bodyPr/>
                    <a:lstStyle/>
                    <a:p>
                      <a:pPr algn="ctr" rtl="0" fontAlgn="ctr"/>
                      <a:r>
                        <a:rPr lang="en-US" sz="1400" u="none" strike="noStrike">
                          <a:effectLst/>
                        </a:rPr>
                        <a:t>CRAWLING</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(pod stopped early)</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2">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3500352801"/>
                  </a:ext>
                </a:extLst>
              </a:tr>
              <a:tr h="247601">
                <a:tc vMerge="1">
                  <a:txBody>
                    <a:bodyPr/>
                    <a:lstStyle/>
                    <a:p>
                      <a:endParaRPr lang="en-US"/>
                    </a:p>
                  </a:txBody>
                  <a:tcPr/>
                </a:tc>
                <a:tc>
                  <a:txBody>
                    <a:bodyPr/>
                    <a:lstStyle/>
                    <a:p>
                      <a:pPr algn="ctr" fontAlgn="ctr"/>
                      <a:r>
                        <a:rPr lang="en-US" sz="1400" u="none" strike="noStrike">
                          <a:effectLst/>
                        </a:rPr>
                        <a:t>//runs until finish line is reached</a:t>
                      </a:r>
                      <a:endParaRPr lang="en-US" sz="1400" b="0" i="0" u="none" strike="noStrike">
                        <a:solidFill>
                          <a:srgbClr val="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54907376"/>
                  </a:ext>
                </a:extLst>
              </a:tr>
              <a:tr h="247601">
                <a:tc rowSpan="6">
                  <a:txBody>
                    <a:bodyPr/>
                    <a:lstStyle/>
                    <a:p>
                      <a:pPr algn="ctr" rtl="0" fontAlgn="ctr"/>
                      <a:r>
                        <a:rPr lang="en-US" sz="1400" u="none" strike="noStrike">
                          <a:effectLst/>
                        </a:rPr>
                        <a:t>EMERGENCY BRAKE</a:t>
                      </a:r>
                      <a:endParaRPr lang="en-US" sz="1400" b="0" i="0" u="none" strike="noStrike">
                        <a:solidFill>
                          <a:srgbClr val="000000"/>
                        </a:solidFill>
                        <a:effectLst/>
                        <a:latin typeface="Calibri" panose="020F0502020204030204" pitchFamily="34" charset="0"/>
                      </a:endParaRPr>
                    </a:p>
                  </a:txBody>
                  <a:tcPr marL="9523" marR="9523" marT="9523" marB="0" anchor="ctr"/>
                </a:tc>
                <a:tc>
                  <a:txBody>
                    <a:bodyPr/>
                    <a:lstStyle/>
                    <a:p>
                      <a:pPr algn="ctr" fontAlgn="ctr"/>
                      <a:r>
                        <a:rPr lang="en-US" sz="1400" u="none" strike="noStrike">
                          <a:effectLst/>
                        </a:rPr>
                        <a:t>if (Temp on a circuit exceeds &lt;a temp&gt;</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rowSpan="6">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tc rowSpan="6">
                  <a:txBody>
                    <a:bodyPr/>
                    <a:lstStyle/>
                    <a:p>
                      <a:pPr algn="ctr" rtl="0" fontAlgn="ctr"/>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3" marR="9523" marT="9523" marB="0" anchor="ctr"/>
                </a:tc>
                <a:tc rowSpan="6">
                  <a:txBody>
                    <a:bodyPr/>
                    <a:lstStyle/>
                    <a:p>
                      <a:pPr algn="ctr" rtl="0" fontAlgn="ctr"/>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9523" marR="9523" marT="9523" marB="0" anchor="ctr"/>
                </a:tc>
                <a:tc rowSpan="6">
                  <a:txBody>
                    <a:bodyPr/>
                    <a:lstStyle/>
                    <a:p>
                      <a:pPr algn="ctr" rtl="0" fontAlgn="ctr"/>
                      <a:r>
                        <a:rPr lang="en-US" sz="1400" u="none" strike="noStrike">
                          <a:effectLst/>
                        </a:rPr>
                        <a:t>ON</a:t>
                      </a:r>
                      <a:endParaRPr lang="en-US" sz="1400" b="0" i="0" u="none" strike="noStrike">
                        <a:solidFill>
                          <a:srgbClr val="000000"/>
                        </a:solidFill>
                        <a:effectLst/>
                        <a:latin typeface="Calibri" panose="020F0502020204030204" pitchFamily="34" charset="0"/>
                      </a:endParaRPr>
                    </a:p>
                  </a:txBody>
                  <a:tcPr marL="9523" marR="9523" marT="9523" marB="0" anchor="ctr"/>
                </a:tc>
                <a:extLst>
                  <a:ext uri="{0D108BD9-81ED-4DB2-BD59-A6C34878D82A}">
                    <a16:rowId xmlns:a16="http://schemas.microsoft.com/office/drawing/2014/main" val="441761862"/>
                  </a:ext>
                </a:extLst>
              </a:tr>
              <a:tr h="247601">
                <a:tc vMerge="1">
                  <a:txBody>
                    <a:bodyPr/>
                    <a:lstStyle/>
                    <a:p>
                      <a:endParaRPr lang="en-US"/>
                    </a:p>
                  </a:txBody>
                  <a:tcPr/>
                </a:tc>
                <a:tc>
                  <a:txBody>
                    <a:bodyPr/>
                    <a:lstStyle/>
                    <a:p>
                      <a:pPr algn="ctr" fontAlgn="ctr"/>
                      <a:r>
                        <a:rPr lang="en-US" sz="1400" u="none" strike="noStrike">
                          <a:effectLst/>
                        </a:rPr>
                        <a:t>OR Temp on battery exceeds &lt;b temp&gt;</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96640293"/>
                  </a:ext>
                </a:extLst>
              </a:tr>
              <a:tr h="247601">
                <a:tc vMerge="1">
                  <a:txBody>
                    <a:bodyPr/>
                    <a:lstStyle/>
                    <a:p>
                      <a:endParaRPr lang="en-US"/>
                    </a:p>
                  </a:txBody>
                  <a:tcPr/>
                </a:tc>
                <a:tc>
                  <a:txBody>
                    <a:bodyPr/>
                    <a:lstStyle/>
                    <a:p>
                      <a:pPr algn="ctr" fontAlgn="ctr"/>
                      <a:r>
                        <a:rPr lang="en-US" sz="1400" u="none" strike="noStrike">
                          <a:effectLst/>
                        </a:rPr>
                        <a:t>OR Temp on motor exceeds &lt;c temp&gt;</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12056951"/>
                  </a:ext>
                </a:extLst>
              </a:tr>
              <a:tr h="247601">
                <a:tc vMerge="1">
                  <a:txBody>
                    <a:bodyPr/>
                    <a:lstStyle/>
                    <a:p>
                      <a:endParaRPr lang="en-US"/>
                    </a:p>
                  </a:txBody>
                  <a:tcPr/>
                </a:tc>
                <a:tc>
                  <a:txBody>
                    <a:bodyPr/>
                    <a:lstStyle/>
                    <a:p>
                      <a:pPr algn="ctr" fontAlgn="ctr"/>
                      <a:r>
                        <a:rPr lang="en-US" sz="1400" u="none" strike="noStrike">
                          <a:effectLst/>
                        </a:rPr>
                        <a:t>OR Vibration exceeds &lt;d amplitude&gt;</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0015741"/>
                  </a:ext>
                </a:extLst>
              </a:tr>
              <a:tr h="247601">
                <a:tc vMerge="1">
                  <a:txBody>
                    <a:bodyPr/>
                    <a:lstStyle/>
                    <a:p>
                      <a:endParaRPr lang="en-US"/>
                    </a:p>
                  </a:txBody>
                  <a:tcPr/>
                </a:tc>
                <a:tc>
                  <a:txBody>
                    <a:bodyPr/>
                    <a:lstStyle/>
                    <a:p>
                      <a:pPr algn="ctr" fontAlgn="ctr"/>
                      <a:r>
                        <a:rPr lang="en-US" sz="1400" u="none" strike="noStrike">
                          <a:effectLst/>
                        </a:rPr>
                        <a:t>OR Network Disconnect)</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531970158"/>
                  </a:ext>
                </a:extLst>
              </a:tr>
              <a:tr h="247601">
                <a:tc vMerge="1">
                  <a:txBody>
                    <a:bodyPr/>
                    <a:lstStyle/>
                    <a:p>
                      <a:endParaRPr lang="en-US"/>
                    </a:p>
                  </a:txBody>
                  <a:tcPr/>
                </a:tc>
                <a:tc>
                  <a:txBody>
                    <a:bodyPr/>
                    <a:lstStyle/>
                    <a:p>
                      <a:pPr algn="ctr" fontAlgn="ctr"/>
                      <a:r>
                        <a:rPr lang="en-US" sz="1400" u="none" strike="noStrike">
                          <a:effectLst/>
                        </a:rPr>
                        <a:t>then FAULT_DETECTED = true;</a:t>
                      </a:r>
                      <a:endParaRPr lang="en-US" sz="1400" b="0" i="0" u="none" strike="noStrike">
                        <a:solidFill>
                          <a:sysClr val="windowText" lastClr="000000"/>
                        </a:solidFill>
                        <a:effectLst/>
                        <a:latin typeface="Calibri" panose="020F0502020204030204" pitchFamily="34" charset="0"/>
                      </a:endParaRPr>
                    </a:p>
                  </a:txBody>
                  <a:tcPr marL="9523" marR="9523" marT="9523" marB="0"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87350452"/>
                  </a:ext>
                </a:extLst>
              </a:tr>
            </a:tbl>
          </a:graphicData>
        </a:graphic>
      </p:graphicFrame>
    </p:spTree>
    <p:extLst>
      <p:ext uri="{BB962C8B-B14F-4D97-AF65-F5344CB8AC3E}">
        <p14:creationId xmlns:p14="http://schemas.microsoft.com/office/powerpoint/2010/main" val="11030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5D0F4-C8AA-4B46-BDFF-E91B3984BA9F}"/>
              </a:ext>
            </a:extLst>
          </p:cNvPr>
          <p:cNvPicPr>
            <a:picLocks noChangeAspect="1"/>
          </p:cNvPicPr>
          <p:nvPr/>
        </p:nvPicPr>
        <p:blipFill>
          <a:blip r:embed="rId3"/>
          <a:stretch>
            <a:fillRect/>
          </a:stretch>
        </p:blipFill>
        <p:spPr>
          <a:xfrm>
            <a:off x="56560" y="1216150"/>
            <a:ext cx="12025952" cy="4755110"/>
          </a:xfrm>
          <a:prstGeom prst="rect">
            <a:avLst/>
          </a:prstGeom>
        </p:spPr>
      </p:pic>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Navigation AND CONTROL: </a:t>
            </a:r>
            <a:r>
              <a:rPr lang="en-US"/>
              <a:t>Control State Diagram</a:t>
            </a:r>
            <a:endParaRPr lang="en-US" b="1"/>
          </a:p>
        </p:txBody>
      </p:sp>
      <p:pic>
        <p:nvPicPr>
          <p:cNvPr id="3" name="Picture 5">
            <a:extLst>
              <a:ext uri="{FF2B5EF4-FFF2-40B4-BE49-F238E27FC236}">
                <a16:creationId xmlns:a16="http://schemas.microsoft.com/office/drawing/2014/main" id="{DAB16CFE-9CCE-4AA7-999D-A7211D82065A}"/>
              </a:ext>
            </a:extLst>
          </p:cNvPr>
          <p:cNvPicPr>
            <a:picLocks noChangeAspect="1"/>
          </p:cNvPicPr>
          <p:nvPr/>
        </p:nvPicPr>
        <p:blipFill>
          <a:blip r:embed="rId4"/>
          <a:stretch>
            <a:fillRect/>
          </a:stretch>
        </p:blipFill>
        <p:spPr>
          <a:xfrm>
            <a:off x="9239250" y="4571583"/>
            <a:ext cx="2952750" cy="1514475"/>
          </a:xfrm>
          <a:prstGeom prst="rect">
            <a:avLst/>
          </a:prstGeom>
        </p:spPr>
      </p:pic>
    </p:spTree>
    <p:extLst>
      <p:ext uri="{BB962C8B-B14F-4D97-AF65-F5344CB8AC3E}">
        <p14:creationId xmlns:p14="http://schemas.microsoft.com/office/powerpoint/2010/main" val="3289738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1BC5-B182-44FF-9C39-DD464C68FE17}"/>
              </a:ext>
            </a:extLst>
          </p:cNvPr>
          <p:cNvSpPr>
            <a:spLocks noGrp="1"/>
          </p:cNvSpPr>
          <p:nvPr>
            <p:ph type="title"/>
          </p:nvPr>
        </p:nvSpPr>
        <p:spPr/>
        <p:txBody>
          <a:bodyPr/>
          <a:lstStyle/>
          <a:p>
            <a:r>
              <a:rPr lang="en-US" b="1">
                <a:cs typeface="Calibri"/>
              </a:rPr>
              <a:t>Navigation and control: </a:t>
            </a:r>
            <a:r>
              <a:rPr lang="en-US">
                <a:cs typeface="Calibri"/>
              </a:rPr>
              <a:t>rationale</a:t>
            </a:r>
          </a:p>
        </p:txBody>
      </p:sp>
      <p:sp>
        <p:nvSpPr>
          <p:cNvPr id="4" name="Content Placeholder 3">
            <a:extLst>
              <a:ext uri="{FF2B5EF4-FFF2-40B4-BE49-F238E27FC236}">
                <a16:creationId xmlns:a16="http://schemas.microsoft.com/office/drawing/2014/main" id="{9E511266-18FF-4844-82E6-81732EB9F0CC}"/>
              </a:ext>
            </a:extLst>
          </p:cNvPr>
          <p:cNvSpPr>
            <a:spLocks noGrp="1"/>
          </p:cNvSpPr>
          <p:nvPr>
            <p:ph sz="half" idx="1"/>
          </p:nvPr>
        </p:nvSpPr>
        <p:spPr>
          <a:xfrm>
            <a:off x="6454828" y="1600200"/>
            <a:ext cx="3995459" cy="2186512"/>
          </a:xfrm>
        </p:spPr>
        <p:txBody>
          <a:bodyPr vert="horz" lIns="274320" tIns="45720" rIns="274320" bIns="45720" rtlCol="0" anchor="t">
            <a:noAutofit/>
          </a:bodyPr>
          <a:lstStyle/>
          <a:p>
            <a:endParaRPr lang="en-US">
              <a:cs typeface="Calibri"/>
            </a:endParaRPr>
          </a:p>
          <a:p>
            <a:endParaRPr lang="en-US"/>
          </a:p>
          <a:p>
            <a:r>
              <a:rPr lang="en-US"/>
              <a:t>	</a:t>
            </a:r>
            <a:endParaRPr lang="en-US">
              <a:cs typeface="Calibri"/>
            </a:endParaRPr>
          </a:p>
        </p:txBody>
      </p:sp>
      <p:graphicFrame>
        <p:nvGraphicFramePr>
          <p:cNvPr id="17" name="Table 7">
            <a:extLst>
              <a:ext uri="{FF2B5EF4-FFF2-40B4-BE49-F238E27FC236}">
                <a16:creationId xmlns:a16="http://schemas.microsoft.com/office/drawing/2014/main" id="{7363FA12-DB47-4083-A379-6800C4A42407}"/>
              </a:ext>
            </a:extLst>
          </p:cNvPr>
          <p:cNvGraphicFramePr>
            <a:graphicFrameLocks noGrp="1"/>
          </p:cNvGraphicFramePr>
          <p:nvPr>
            <p:extLst>
              <p:ext uri="{D42A27DB-BD31-4B8C-83A1-F6EECF244321}">
                <p14:modId xmlns:p14="http://schemas.microsoft.com/office/powerpoint/2010/main" val="339620214"/>
              </p:ext>
            </p:extLst>
          </p:nvPr>
        </p:nvGraphicFramePr>
        <p:xfrm>
          <a:off x="662866" y="1275181"/>
          <a:ext cx="10866268" cy="5023061"/>
        </p:xfrm>
        <a:graphic>
          <a:graphicData uri="http://schemas.openxmlformats.org/drawingml/2006/table">
            <a:tbl>
              <a:tblPr firstRow="1">
                <a:tableStyleId>{073A0DAA-6AF3-43AB-8588-CEC1D06C72B9}</a:tableStyleId>
              </a:tblPr>
              <a:tblGrid>
                <a:gridCol w="1898111">
                  <a:extLst>
                    <a:ext uri="{9D8B030D-6E8A-4147-A177-3AD203B41FA5}">
                      <a16:colId xmlns:a16="http://schemas.microsoft.com/office/drawing/2014/main" val="3773111328"/>
                    </a:ext>
                  </a:extLst>
                </a:gridCol>
                <a:gridCol w="1986958">
                  <a:extLst>
                    <a:ext uri="{9D8B030D-6E8A-4147-A177-3AD203B41FA5}">
                      <a16:colId xmlns:a16="http://schemas.microsoft.com/office/drawing/2014/main" val="771006645"/>
                    </a:ext>
                  </a:extLst>
                </a:gridCol>
                <a:gridCol w="6981199">
                  <a:extLst>
                    <a:ext uri="{9D8B030D-6E8A-4147-A177-3AD203B41FA5}">
                      <a16:colId xmlns:a16="http://schemas.microsoft.com/office/drawing/2014/main" val="3601850101"/>
                    </a:ext>
                  </a:extLst>
                </a:gridCol>
              </a:tblGrid>
              <a:tr h="250528">
                <a:tc>
                  <a:txBody>
                    <a:bodyPr/>
                    <a:lstStyle/>
                    <a:p>
                      <a:pPr algn="ctr" fontAlgn="t"/>
                      <a:r>
                        <a:rPr lang="en-US" sz="1400" u="none" strike="noStrike">
                          <a:effectLst/>
                        </a:rPr>
                        <a:t>Sensor(s)</a:t>
                      </a:r>
                      <a:endParaRPr lang="en-US" sz="1400" b="1"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Data</a:t>
                      </a:r>
                      <a:endParaRPr lang="en-US" sz="1400" b="1"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Comments</a:t>
                      </a:r>
                      <a:endParaRPr lang="en-US" sz="1400" b="1"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3760546029"/>
                  </a:ext>
                </a:extLst>
              </a:tr>
              <a:tr h="250528">
                <a:tc rowSpan="3">
                  <a:txBody>
                    <a:bodyPr/>
                    <a:lstStyle/>
                    <a:p>
                      <a:pPr algn="ctr" fontAlgn="t">
                        <a:buClr>
                          <a:srgbClr val="000000"/>
                        </a:buClr>
                        <a:buSzPts val="1200"/>
                        <a:buFont typeface="Calibri" panose="020F0502020204030204" pitchFamily="34" charset="0"/>
                        <a:buNone/>
                      </a:pPr>
                      <a:r>
                        <a:rPr lang="en-US" sz="1400" u="none" strike="noStrike">
                          <a:effectLst/>
                        </a:rPr>
                        <a:t>Inertial Measurement Unit</a:t>
                      </a:r>
                      <a:endParaRPr lang="en-US" sz="1400" b="0" i="0" u="none" strike="noStrike">
                        <a:solidFill>
                          <a:srgbClr val="000000"/>
                        </a:solidFill>
                        <a:effectLst/>
                        <a:latin typeface="Calibri" panose="020F0502020204030204" pitchFamily="34" charset="0"/>
                      </a:endParaRPr>
                    </a:p>
                  </a:txBody>
                  <a:tcPr marL="7570" marR="7570" marT="7570" marB="0"/>
                </a:tc>
                <a:tc rowSpan="3">
                  <a:txBody>
                    <a:bodyPr/>
                    <a:lstStyle/>
                    <a:p>
                      <a:pPr algn="ctr" fontAlgn="t"/>
                      <a:r>
                        <a:rPr lang="en-US" sz="1400" u="none" strike="noStrike">
                          <a:effectLst/>
                        </a:rPr>
                        <a:t>Acceleration</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Two, located at front and back of pod to minimize error by comparing two data sets. </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558360513"/>
                  </a:ext>
                </a:extLst>
              </a:tr>
              <a:tr h="250528">
                <a:tc vMerge="1">
                  <a:txBody>
                    <a:bodyPr/>
                    <a:lstStyle/>
                    <a:p>
                      <a:endParaRPr lang="en-US"/>
                    </a:p>
                  </a:txBody>
                  <a:tcPr/>
                </a:tc>
                <a:tc vMerge="1">
                  <a:txBody>
                    <a:bodyPr/>
                    <a:lstStyle/>
                    <a:p>
                      <a:endParaRPr lang="en-US"/>
                    </a:p>
                  </a:txBody>
                  <a:tcPr/>
                </a:tc>
                <a:tc>
                  <a:txBody>
                    <a:bodyPr/>
                    <a:lstStyle/>
                    <a:p>
                      <a:pPr algn="ctr" fontAlgn="t"/>
                      <a:r>
                        <a:rPr lang="en-US" sz="1400" u="none" strike="noStrike">
                          <a:effectLst/>
                        </a:rPr>
                        <a:t>Acceleration can also be used to calculate velocity</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1186699588"/>
                  </a:ext>
                </a:extLst>
              </a:tr>
              <a:tr h="250528">
                <a:tc vMerge="1">
                  <a:txBody>
                    <a:bodyPr/>
                    <a:lstStyle/>
                    <a:p>
                      <a:endParaRPr lang="en-US"/>
                    </a:p>
                  </a:txBody>
                  <a:tcPr/>
                </a:tc>
                <a:tc vMerge="1">
                  <a:txBody>
                    <a:bodyPr/>
                    <a:lstStyle/>
                    <a:p>
                      <a:endParaRPr lang="en-US"/>
                    </a:p>
                  </a:txBody>
                  <a:tcPr/>
                </a:tc>
                <a:tc>
                  <a:txBody>
                    <a:bodyPr/>
                    <a:lstStyle/>
                    <a:p>
                      <a:pPr algn="ctr" fontAlgn="t"/>
                      <a:r>
                        <a:rPr lang="en-US" sz="1400" u="none" strike="noStrike">
                          <a:effectLst/>
                        </a:rPr>
                        <a:t>Consists of Gyroscope and Accelerometer</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1366060182"/>
                  </a:ext>
                </a:extLst>
              </a:tr>
              <a:tr h="734415">
                <a:tc>
                  <a:txBody>
                    <a:bodyPr/>
                    <a:lstStyle/>
                    <a:p>
                      <a:pPr algn="ctr" fontAlgn="t">
                        <a:buClr>
                          <a:srgbClr val="000000"/>
                        </a:buClr>
                        <a:buSzPts val="1200"/>
                        <a:buFont typeface="Calibri" panose="020F0502020204030204" pitchFamily="34" charset="0"/>
                        <a:buNone/>
                      </a:pPr>
                      <a:r>
                        <a:rPr lang="en-US" sz="1400" u="none" strike="noStrike">
                          <a:effectLst/>
                        </a:rPr>
                        <a:t>Rotary Encoder on flywheel</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Velocity</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One on the non-powered flywheel at center of mass to calculate velocity. Compare data with Motor Encoder to get a small interval in which true velocity of the pod lies, due to slippage between the track and wheels. </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2862756294"/>
                  </a:ext>
                </a:extLst>
              </a:tr>
              <a:tr h="260357">
                <a:tc>
                  <a:txBody>
                    <a:bodyPr/>
                    <a:lstStyle/>
                    <a:p>
                      <a:pPr algn="ctr" fontAlgn="t"/>
                      <a:r>
                        <a:rPr lang="en-US" sz="1400" u="none" strike="noStrike">
                          <a:effectLst/>
                        </a:rPr>
                        <a:t>Motor Encoder</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Velocity</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On each direct drive motor system for 4x independent data collection.</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2869402151"/>
                  </a:ext>
                </a:extLst>
              </a:tr>
              <a:tr h="360515">
                <a:tc rowSpan="2">
                  <a:txBody>
                    <a:bodyPr/>
                    <a:lstStyle/>
                    <a:p>
                      <a:pPr algn="ctr" fontAlgn="t">
                        <a:buClr>
                          <a:srgbClr val="000000"/>
                        </a:buClr>
                        <a:buSzPts val="1200"/>
                        <a:buFont typeface="Calibri" panose="020F0502020204030204" pitchFamily="34" charset="0"/>
                        <a:buNone/>
                      </a:pPr>
                      <a:r>
                        <a:rPr lang="en-US" sz="1400" u="none" strike="noStrike">
                          <a:effectLst/>
                        </a:rPr>
                        <a:t>Retroreflective sensor </a:t>
                      </a:r>
                      <a:endParaRPr lang="en-US" sz="1400" b="0" i="0" u="none" strike="noStrike">
                        <a:solidFill>
                          <a:srgbClr val="000000"/>
                        </a:solidFill>
                        <a:effectLst/>
                        <a:latin typeface="Calibri" panose="020F0502020204030204" pitchFamily="34" charset="0"/>
                      </a:endParaRPr>
                    </a:p>
                  </a:txBody>
                  <a:tcPr marL="7570" marR="7570" marT="7570" marB="0"/>
                </a:tc>
                <a:tc rowSpan="2">
                  <a:txBody>
                    <a:bodyPr/>
                    <a:lstStyle/>
                    <a:p>
                      <a:pPr algn="ctr" fontAlgn="t"/>
                      <a:r>
                        <a:rPr lang="en-US" sz="1400" u="none" strike="noStrike">
                          <a:effectLst/>
                        </a:rPr>
                        <a:t>Distance</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Two, on sides of pod (will function as "eyes" of pod).</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3238431737"/>
                  </a:ext>
                </a:extLst>
              </a:tr>
              <a:tr h="736789">
                <a:tc vMerge="1">
                  <a:txBody>
                    <a:bodyPr/>
                    <a:lstStyle/>
                    <a:p>
                      <a:endParaRPr lang="en-US"/>
                    </a:p>
                  </a:txBody>
                  <a:tcPr/>
                </a:tc>
                <a:tc vMerge="1">
                  <a:txBody>
                    <a:bodyPr/>
                    <a:lstStyle/>
                    <a:p>
                      <a:endParaRPr lang="en-US"/>
                    </a:p>
                  </a:txBody>
                  <a:tcPr/>
                </a:tc>
                <a:tc>
                  <a:txBody>
                    <a:bodyPr/>
                    <a:lstStyle/>
                    <a:p>
                      <a:pPr algn="ctr" fontAlgn="t"/>
                      <a:r>
                        <a:rPr lang="en-US" sz="1400" u="none" strike="noStrike">
                          <a:effectLst/>
                        </a:rPr>
                        <a:t>3 kHz+ sampling rate to account for high speed at which the pod moves, and taking into account thickness of retroreflective tape to ensure in the worst case scenario, at least one data collection point would cover each strip</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1477230239"/>
                  </a:ext>
                </a:extLst>
              </a:tr>
              <a:tr h="250528">
                <a:tc>
                  <a:txBody>
                    <a:bodyPr/>
                    <a:lstStyle/>
                    <a:p>
                      <a:pPr algn="ctr" fontAlgn="t">
                        <a:buClr>
                          <a:srgbClr val="000000"/>
                        </a:buClr>
                        <a:buSzPts val="1200"/>
                        <a:buFont typeface="Calibri" panose="020F0502020204030204" pitchFamily="34" charset="0"/>
                        <a:buNone/>
                      </a:pPr>
                      <a:r>
                        <a:rPr lang="en-US" sz="1400" u="none" strike="noStrike">
                          <a:effectLst/>
                        </a:rPr>
                        <a:t>Laser distance sensor </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Distance</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To determine distance from pod to end of the tube, within 100 ft. </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2754464909"/>
                  </a:ext>
                </a:extLst>
              </a:tr>
              <a:tr h="250528">
                <a:tc rowSpan="2">
                  <a:txBody>
                    <a:bodyPr/>
                    <a:lstStyle/>
                    <a:p>
                      <a:pPr algn="ctr" fontAlgn="t">
                        <a:buClr>
                          <a:srgbClr val="000000"/>
                        </a:buClr>
                        <a:buSzPts val="1200"/>
                        <a:buFont typeface="Calibri" panose="020F0502020204030204" pitchFamily="34" charset="0"/>
                        <a:buChar char=" "/>
                      </a:pPr>
                      <a:r>
                        <a:rPr lang="en-US" sz="1400" u="none" strike="noStrike">
                          <a:effectLst/>
                        </a:rPr>
                        <a:t>Temperature sensors</a:t>
                      </a:r>
                      <a:endParaRPr lang="en-US" sz="1400" b="0" i="0" u="none" strike="noStrike">
                        <a:solidFill>
                          <a:srgbClr val="000000"/>
                        </a:solidFill>
                        <a:effectLst/>
                        <a:latin typeface="Calibri" panose="020F0502020204030204" pitchFamily="34" charset="0"/>
                      </a:endParaRPr>
                    </a:p>
                  </a:txBody>
                  <a:tcPr marL="7570" marR="7570" marT="7570" marB="0"/>
                </a:tc>
                <a:tc rowSpan="2">
                  <a:txBody>
                    <a:bodyPr/>
                    <a:lstStyle/>
                    <a:p>
                      <a:pPr algn="ctr" fontAlgn="t"/>
                      <a:r>
                        <a:rPr lang="en-US" sz="1400" u="none" strike="noStrike">
                          <a:effectLst/>
                        </a:rPr>
                        <a:t>Temperature</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Infrared Sensor: </a:t>
                      </a:r>
                      <a:r>
                        <a:rPr lang="en-US" sz="1400" u="none" strike="noStrike" err="1">
                          <a:effectLst/>
                        </a:rPr>
                        <a:t>ThermoMETER</a:t>
                      </a:r>
                      <a:r>
                        <a:rPr lang="en-US" sz="1400" u="none" strike="noStrike">
                          <a:effectLst/>
                        </a:rPr>
                        <a:t> </a:t>
                      </a:r>
                      <a:r>
                        <a:rPr lang="en-US" sz="1400" u="none" strike="noStrike" err="1">
                          <a:effectLst/>
                        </a:rPr>
                        <a:t>CSmicro</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2826066921"/>
                  </a:ext>
                </a:extLst>
              </a:tr>
              <a:tr h="250528">
                <a:tc vMerge="1">
                  <a:txBody>
                    <a:bodyPr/>
                    <a:lstStyle/>
                    <a:p>
                      <a:endParaRPr lang="en-US"/>
                    </a:p>
                  </a:txBody>
                  <a:tcPr/>
                </a:tc>
                <a:tc vMerge="1">
                  <a:txBody>
                    <a:bodyPr/>
                    <a:lstStyle/>
                    <a:p>
                      <a:endParaRPr lang="en-US"/>
                    </a:p>
                  </a:txBody>
                  <a:tcPr/>
                </a:tc>
                <a:tc>
                  <a:txBody>
                    <a:bodyPr/>
                    <a:lstStyle/>
                    <a:p>
                      <a:pPr algn="ctr" fontAlgn="t"/>
                      <a:r>
                        <a:rPr lang="en-US" sz="1400" u="none" strike="noStrike">
                          <a:effectLst/>
                        </a:rPr>
                        <a:t>Contact Sensor: </a:t>
                      </a:r>
                      <a:r>
                        <a:rPr lang="en-US" sz="1400" u="none" strike="noStrike" err="1">
                          <a:effectLst/>
                        </a:rPr>
                        <a:t>Amtherm</a:t>
                      </a:r>
                      <a:r>
                        <a:rPr lang="en-US" sz="1400" u="none" strike="noStrike">
                          <a:effectLst/>
                        </a:rPr>
                        <a:t> Thermistors</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446799664"/>
                  </a:ext>
                </a:extLst>
              </a:tr>
              <a:tr h="408869">
                <a:tc>
                  <a:txBody>
                    <a:bodyPr/>
                    <a:lstStyle/>
                    <a:p>
                      <a:pPr algn="ctr" fontAlgn="t">
                        <a:buClr>
                          <a:srgbClr val="000000"/>
                        </a:buClr>
                        <a:buSzPts val="1200"/>
                        <a:buFont typeface="Calibri" panose="020F0502020204030204" pitchFamily="34" charset="0"/>
                        <a:buNone/>
                      </a:pPr>
                      <a:r>
                        <a:rPr lang="en-US" sz="1400" u="none" strike="noStrike">
                          <a:effectLst/>
                        </a:rPr>
                        <a:t>Power consumption monitor</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Power for Main Power System</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Shunt for Main Power System</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3458051871"/>
                  </a:ext>
                </a:extLst>
              </a:tr>
              <a:tr h="492471">
                <a:tc>
                  <a:txBody>
                    <a:bodyPr/>
                    <a:lstStyle/>
                    <a:p>
                      <a:pPr algn="ctr" fontAlgn="t">
                        <a:buClr>
                          <a:srgbClr val="000000"/>
                        </a:buClr>
                        <a:buSzPts val="1200"/>
                        <a:buFont typeface="Calibri" panose="020F0502020204030204" pitchFamily="34" charset="0"/>
                        <a:buNone/>
                      </a:pPr>
                      <a:r>
                        <a:rPr lang="en-US" sz="1400" u="none" strike="noStrike">
                          <a:effectLst/>
                        </a:rPr>
                        <a:t>Vibration Sensors </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Gyroscope fluctuations</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Changes in the Gyroscope correspond to changes in the Amplitude of Vibration, which measures pod stability.</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2616864108"/>
                  </a:ext>
                </a:extLst>
              </a:tr>
              <a:tr h="250528">
                <a:tc>
                  <a:txBody>
                    <a:bodyPr/>
                    <a:lstStyle/>
                    <a:p>
                      <a:pPr algn="ctr" fontAlgn="t">
                        <a:buClr>
                          <a:srgbClr val="000000"/>
                        </a:buClr>
                        <a:buSzPts val="1200"/>
                        <a:buFont typeface="Calibri" panose="020F0502020204030204" pitchFamily="34" charset="0"/>
                        <a:buNone/>
                      </a:pPr>
                      <a:r>
                        <a:rPr lang="en-US" sz="1400" u="none" strike="noStrike">
                          <a:effectLst/>
                        </a:rPr>
                        <a:t>Pressure Transducer</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Air Pressure</a:t>
                      </a:r>
                      <a:endParaRPr lang="en-US" sz="1400" b="0" i="0" u="none" strike="noStrike">
                        <a:solidFill>
                          <a:srgbClr val="000000"/>
                        </a:solidFill>
                        <a:effectLst/>
                        <a:latin typeface="Calibri" panose="020F0502020204030204" pitchFamily="34" charset="0"/>
                      </a:endParaRPr>
                    </a:p>
                  </a:txBody>
                  <a:tcPr marL="7570" marR="7570" marT="7570" marB="0"/>
                </a:tc>
                <a:tc>
                  <a:txBody>
                    <a:bodyPr/>
                    <a:lstStyle/>
                    <a:p>
                      <a:pPr algn="ctr" fontAlgn="t"/>
                      <a:r>
                        <a:rPr lang="en-US" sz="1400" u="none" strike="noStrike">
                          <a:effectLst/>
                        </a:rPr>
                        <a:t>Monitors pressure in air tanks and brakes.</a:t>
                      </a:r>
                      <a:endParaRPr lang="en-US" sz="1400" b="0" i="0" u="none" strike="noStrike">
                        <a:solidFill>
                          <a:srgbClr val="000000"/>
                        </a:solidFill>
                        <a:effectLst/>
                        <a:latin typeface="Calibri" panose="020F0502020204030204" pitchFamily="34" charset="0"/>
                      </a:endParaRPr>
                    </a:p>
                  </a:txBody>
                  <a:tcPr marL="7570" marR="7570" marT="7570" marB="0"/>
                </a:tc>
                <a:extLst>
                  <a:ext uri="{0D108BD9-81ED-4DB2-BD59-A6C34878D82A}">
                    <a16:rowId xmlns:a16="http://schemas.microsoft.com/office/drawing/2014/main" val="742155932"/>
                  </a:ext>
                </a:extLst>
              </a:tr>
            </a:tbl>
          </a:graphicData>
        </a:graphic>
      </p:graphicFrame>
    </p:spTree>
    <p:extLst>
      <p:ext uri="{BB962C8B-B14F-4D97-AF65-F5344CB8AC3E}">
        <p14:creationId xmlns:p14="http://schemas.microsoft.com/office/powerpoint/2010/main" val="366919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b="1">
                <a:cs typeface="Calibri"/>
              </a:rPr>
              <a:t>Sensor Testing</a:t>
            </a:r>
            <a:endParaRPr lang="en-US" sz="1800">
              <a:cs typeface="Calibri"/>
            </a:endParaRPr>
          </a:p>
          <a:p>
            <a:pPr marL="285750" indent="-285750">
              <a:buFont typeface="Arial" panose="020B0604020202020204" pitchFamily="34" charset="0"/>
              <a:buChar char="•"/>
            </a:pPr>
            <a:r>
              <a:rPr lang="en-US" sz="1800">
                <a:cs typeface="Calibri"/>
              </a:rPr>
              <a:t>Individual sensor testing and calibration out of the box to ensure components meet requirements</a:t>
            </a:r>
          </a:p>
          <a:p>
            <a:pPr marL="752094" lvl="1">
              <a:buFont typeface="Arial" panose="020B0604020202020204" pitchFamily="34" charset="0"/>
              <a:buChar char="•"/>
            </a:pPr>
            <a:r>
              <a:rPr lang="en-US" sz="1800">
                <a:cs typeface="Calibri"/>
              </a:rPr>
              <a:t>Simulated environment testing for retroreflective sensors, rotary encoders, and IMU to ensure they operate reliably at pod’s max speed</a:t>
            </a:r>
          </a:p>
          <a:p>
            <a:pPr marL="752094" lvl="1">
              <a:buFont typeface="Arial" panose="020B0604020202020204" pitchFamily="34" charset="0"/>
              <a:buChar char="•"/>
            </a:pPr>
            <a:r>
              <a:rPr lang="en-US" sz="1800">
                <a:cs typeface="Calibri"/>
              </a:rPr>
              <a:t>All tests performed in both ambient conditions and in a vacuum environment</a:t>
            </a:r>
          </a:p>
          <a:p>
            <a:r>
              <a:rPr lang="en-US" sz="1800" b="1">
                <a:cs typeface="Calibri"/>
              </a:rPr>
              <a:t>Control Testing</a:t>
            </a:r>
          </a:p>
          <a:p>
            <a:pPr marL="342900" indent="-342900">
              <a:buFont typeface="Arial" panose="020B0604020202020204" pitchFamily="34" charset="0"/>
              <a:buChar char="•"/>
            </a:pPr>
            <a:r>
              <a:rPr lang="en-US" sz="1800">
                <a:cs typeface="Calibri"/>
              </a:rPr>
              <a:t>Ensure proper state transitions with simulated and real sensor data</a:t>
            </a:r>
          </a:p>
          <a:p>
            <a:pPr marL="342900" indent="-342900">
              <a:buFont typeface="Arial" panose="020B0604020202020204" pitchFamily="34" charset="0"/>
              <a:buChar char="•"/>
            </a:pPr>
            <a:r>
              <a:rPr lang="en-US" sz="1800">
                <a:cs typeface="Calibri"/>
              </a:rPr>
              <a:t>Simulated component failures</a:t>
            </a:r>
          </a:p>
          <a:p>
            <a:pPr marL="342900" indent="-342900">
              <a:buFont typeface="Arial" panose="020B0604020202020204" pitchFamily="34" charset="0"/>
              <a:buChar char="•"/>
            </a:pPr>
            <a:r>
              <a:rPr lang="en-US" sz="1800">
                <a:cs typeface="Calibri"/>
              </a:rPr>
              <a:t>PCB/controller reliability testing in vacuum environment and at expected running temperatures</a:t>
            </a:r>
          </a:p>
          <a:p>
            <a:endParaRPr lang="en-US" sz="1800">
              <a:cs typeface="Calibri"/>
            </a:endParaRPr>
          </a:p>
          <a:p>
            <a:endParaRPr lang="en-US" sz="1800">
              <a:cs typeface="Calibri"/>
            </a:endParaRPr>
          </a:p>
          <a:p>
            <a:endParaRPr lang="en-US" sz="1800">
              <a:cs typeface="Calibri"/>
            </a:endParaRPr>
          </a:p>
          <a:p>
            <a:endParaRPr lang="en-US" sz="1800"/>
          </a:p>
        </p:txBody>
      </p:sp>
      <p:sp>
        <p:nvSpPr>
          <p:cNvPr id="3" name="Title 2"/>
          <p:cNvSpPr>
            <a:spLocks noGrp="1"/>
          </p:cNvSpPr>
          <p:nvPr>
            <p:ph type="title"/>
          </p:nvPr>
        </p:nvSpPr>
        <p:spPr>
          <a:xfrm>
            <a:off x="0" y="0"/>
            <a:ext cx="9096375" cy="991352"/>
          </a:xfrm>
        </p:spPr>
        <p:txBody>
          <a:bodyPr/>
          <a:lstStyle/>
          <a:p>
            <a:r>
              <a:rPr lang="en-US" b="1">
                <a:cs typeface="Calibri"/>
              </a:rPr>
              <a:t>Navigation and control: </a:t>
            </a:r>
            <a:r>
              <a:rPr lang="en-US">
                <a:cs typeface="Calibri"/>
              </a:rPr>
              <a:t>Testing &amp; validation</a:t>
            </a:r>
            <a:endParaRPr lang="en-US"/>
          </a:p>
        </p:txBody>
      </p:sp>
    </p:spTree>
    <p:extLst>
      <p:ext uri="{BB962C8B-B14F-4D97-AF65-F5344CB8AC3E}">
        <p14:creationId xmlns:p14="http://schemas.microsoft.com/office/powerpoint/2010/main" val="208457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Team Structure and Organization</a:t>
            </a:r>
          </a:p>
        </p:txBody>
      </p:sp>
      <p:graphicFrame>
        <p:nvGraphicFramePr>
          <p:cNvPr id="4" name="Content Placeholder 3">
            <a:extLst>
              <a:ext uri="{FF2B5EF4-FFF2-40B4-BE49-F238E27FC236}">
                <a16:creationId xmlns:a16="http://schemas.microsoft.com/office/drawing/2014/main" id="{01E91314-021F-4E2A-9C20-78B8FA627B43}"/>
              </a:ext>
            </a:extLst>
          </p:cNvPr>
          <p:cNvGraphicFramePr>
            <a:graphicFrameLocks noGrp="1"/>
          </p:cNvGraphicFramePr>
          <p:nvPr>
            <p:ph sz="half" idx="1"/>
            <p:extLst>
              <p:ext uri="{D42A27DB-BD31-4B8C-83A1-F6EECF244321}">
                <p14:modId xmlns:p14="http://schemas.microsoft.com/office/powerpoint/2010/main" val="301186068"/>
              </p:ext>
            </p:extLst>
          </p:nvPr>
        </p:nvGraphicFramePr>
        <p:xfrm>
          <a:off x="304800" y="1600200"/>
          <a:ext cx="5588000" cy="4621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a:extLst>
              <a:ext uri="{FF2B5EF4-FFF2-40B4-BE49-F238E27FC236}">
                <a16:creationId xmlns:a16="http://schemas.microsoft.com/office/drawing/2014/main" id="{61F4F3C3-85D1-492D-A2C7-179348A22160}"/>
              </a:ext>
            </a:extLst>
          </p:cNvPr>
          <p:cNvSpPr>
            <a:spLocks noGrp="1"/>
          </p:cNvSpPr>
          <p:nvPr>
            <p:ph sz="half" idx="2"/>
          </p:nvPr>
        </p:nvSpPr>
        <p:spPr>
          <a:xfrm>
            <a:off x="6084714" y="3729990"/>
            <a:ext cx="5802487" cy="2587138"/>
          </a:xfrm>
        </p:spPr>
        <p:txBody>
          <a:bodyPr/>
          <a:lstStyle/>
          <a:p>
            <a:pPr marL="342900" indent="-342900">
              <a:buFont typeface="Arial" panose="020B0604020202020204" pitchFamily="34" charset="0"/>
              <a:buChar char="•"/>
            </a:pPr>
            <a:r>
              <a:rPr lang="en-US"/>
              <a:t>40+ Undergraduate and Graduate Students</a:t>
            </a:r>
          </a:p>
          <a:p>
            <a:pPr marL="342900" indent="-342900">
              <a:buFont typeface="Arial" panose="020B0604020202020204" pitchFamily="34" charset="0"/>
              <a:buChar char="•"/>
            </a:pPr>
            <a:r>
              <a:rPr lang="en-US"/>
              <a:t>Students from Mechanical Engineering, Aerospace Engineering, Computer Science, Computer Engineering, and Electrical Engineering Majors</a:t>
            </a:r>
          </a:p>
        </p:txBody>
      </p:sp>
      <p:graphicFrame>
        <p:nvGraphicFramePr>
          <p:cNvPr id="6" name="Diagram 5">
            <a:extLst>
              <a:ext uri="{FF2B5EF4-FFF2-40B4-BE49-F238E27FC236}">
                <a16:creationId xmlns:a16="http://schemas.microsoft.com/office/drawing/2014/main" id="{0D3D2FE7-2F69-41AE-8BC3-9536D17C2CFB}"/>
              </a:ext>
            </a:extLst>
          </p:cNvPr>
          <p:cNvGraphicFramePr/>
          <p:nvPr>
            <p:extLst>
              <p:ext uri="{D42A27DB-BD31-4B8C-83A1-F6EECF244321}">
                <p14:modId xmlns:p14="http://schemas.microsoft.com/office/powerpoint/2010/main" val="568145904"/>
              </p:ext>
            </p:extLst>
          </p:nvPr>
        </p:nvGraphicFramePr>
        <p:xfrm>
          <a:off x="4132583" y="1455420"/>
          <a:ext cx="2166619" cy="6976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hart 8">
            <a:extLst>
              <a:ext uri="{FF2B5EF4-FFF2-40B4-BE49-F238E27FC236}">
                <a16:creationId xmlns:a16="http://schemas.microsoft.com/office/drawing/2014/main" id="{A8B9FB0F-B82A-4AE1-9FE5-0AE37B8B9AA5}"/>
              </a:ext>
            </a:extLst>
          </p:cNvPr>
          <p:cNvGraphicFramePr/>
          <p:nvPr>
            <p:extLst>
              <p:ext uri="{D42A27DB-BD31-4B8C-83A1-F6EECF244321}">
                <p14:modId xmlns:p14="http://schemas.microsoft.com/office/powerpoint/2010/main" val="2719554750"/>
              </p:ext>
            </p:extLst>
          </p:nvPr>
        </p:nvGraphicFramePr>
        <p:xfrm>
          <a:off x="6310068" y="1154282"/>
          <a:ext cx="5351778" cy="2480458"/>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63920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p:txBody>
          <a:bodyPr vert="horz" lIns="274320" tIns="45720" rIns="274320" bIns="45720" rtlCol="0" anchor="t">
            <a:noAutofit/>
          </a:bodyPr>
          <a:lstStyle/>
          <a:p>
            <a:r>
              <a:rPr lang="en-US" sz="1800" b="1">
                <a:cs typeface="Calibri"/>
              </a:rPr>
              <a:t>Motor: </a:t>
            </a:r>
            <a:r>
              <a:rPr lang="en-US" sz="1800">
                <a:cs typeface="Calibri"/>
              </a:rPr>
              <a:t> TP Power TP-100 X 4 (Direct Drive)</a:t>
            </a:r>
          </a:p>
          <a:p>
            <a:pPr marL="342900" indent="-342900">
              <a:buFont typeface="Arial"/>
              <a:buChar char="•"/>
            </a:pPr>
            <a:r>
              <a:rPr lang="en-US" sz="1800">
                <a:cs typeface="Calibri"/>
              </a:rPr>
              <a:t>Power (Continuous/Peak): 12kW/23kW </a:t>
            </a:r>
          </a:p>
          <a:p>
            <a:pPr marL="342900" indent="-342900">
              <a:buFont typeface="Arial"/>
              <a:buChar char="•"/>
            </a:pPr>
            <a:r>
              <a:rPr lang="en-US" sz="1800">
                <a:cs typeface="Calibri"/>
              </a:rPr>
              <a:t>Max RPM: 25000</a:t>
            </a:r>
          </a:p>
          <a:p>
            <a:pPr marL="342900" indent="-342900">
              <a:buFont typeface="Arial"/>
              <a:buChar char="•"/>
            </a:pPr>
            <a:r>
              <a:rPr lang="en-US" sz="1800">
                <a:cs typeface="Calibri"/>
              </a:rPr>
              <a:t>Torque: 8.2Nm</a:t>
            </a:r>
          </a:p>
          <a:p>
            <a:pPr marL="342900" indent="-342900">
              <a:buFont typeface="Arial"/>
              <a:buChar char="•"/>
            </a:pPr>
            <a:r>
              <a:rPr lang="en-US" sz="1800">
                <a:cs typeface="Calibri"/>
              </a:rPr>
              <a:t>Acceleration: 0.71 g</a:t>
            </a:r>
          </a:p>
          <a:p>
            <a:pPr marL="342900" indent="-342900">
              <a:buFont typeface="Arial"/>
              <a:buChar char="•"/>
            </a:pPr>
            <a:r>
              <a:rPr lang="en-US" sz="1800">
                <a:cs typeface="Calibri"/>
              </a:rPr>
              <a:t>Voltage: 90V</a:t>
            </a:r>
          </a:p>
          <a:p>
            <a:pPr marL="342900" indent="-342900">
              <a:buFont typeface="Arial"/>
              <a:buChar char="•"/>
            </a:pPr>
            <a:r>
              <a:rPr lang="en-US" sz="1800">
                <a:cs typeface="Calibri"/>
              </a:rPr>
              <a:t>Current: 256A</a:t>
            </a:r>
          </a:p>
          <a:p>
            <a:r>
              <a:rPr lang="en-US" sz="1800" b="1">
                <a:cs typeface="Calibri"/>
              </a:rPr>
              <a:t>Motor Controller: </a:t>
            </a:r>
            <a:r>
              <a:rPr lang="en-US" sz="1800">
                <a:cs typeface="Calibri"/>
              </a:rPr>
              <a:t>Flier 22S 350A ESC</a:t>
            </a:r>
          </a:p>
          <a:p>
            <a:r>
              <a:rPr lang="en-US" sz="1800" b="1">
                <a:cs typeface="Calibri"/>
              </a:rPr>
              <a:t>Wheels:</a:t>
            </a:r>
          </a:p>
          <a:p>
            <a:pPr marL="342900" indent="-342900">
              <a:buFont typeface="Arial"/>
              <a:buChar char="•"/>
            </a:pPr>
            <a:r>
              <a:rPr lang="en-US" sz="1800">
                <a:cs typeface="Calibri"/>
              </a:rPr>
              <a:t>Diameter: 10.24 cm</a:t>
            </a:r>
          </a:p>
          <a:p>
            <a:pPr marL="342900" indent="-342900">
              <a:buFont typeface="Arial"/>
              <a:buChar char="•"/>
            </a:pPr>
            <a:r>
              <a:rPr lang="en-US" sz="1800">
                <a:cs typeface="Calibri"/>
              </a:rPr>
              <a:t>Material: Aluminum Rim, .26 cm polyurethane lining</a:t>
            </a:r>
          </a:p>
          <a:p>
            <a:pPr marL="342900" indent="-342900">
              <a:buFont typeface="Arial"/>
              <a:buChar char="•"/>
            </a:pPr>
            <a:r>
              <a:rPr lang="en-US" sz="1800">
                <a:cs typeface="Calibri"/>
              </a:rPr>
              <a:t>Coefficient of Friction: 0.76</a:t>
            </a: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Propulsion System</a:t>
            </a:r>
          </a:p>
        </p:txBody>
      </p:sp>
      <p:graphicFrame>
        <p:nvGraphicFramePr>
          <p:cNvPr id="2" name="Table 2">
            <a:extLst>
              <a:ext uri="{FF2B5EF4-FFF2-40B4-BE49-F238E27FC236}">
                <a16:creationId xmlns:a16="http://schemas.microsoft.com/office/drawing/2014/main" id="{06BD4973-27FA-4263-BAAA-F16022F6A6C5}"/>
              </a:ext>
            </a:extLst>
          </p:cNvPr>
          <p:cNvGraphicFramePr>
            <a:graphicFrameLocks noGrp="1"/>
          </p:cNvGraphicFramePr>
          <p:nvPr>
            <p:extLst>
              <p:ext uri="{D42A27DB-BD31-4B8C-83A1-F6EECF244321}">
                <p14:modId xmlns:p14="http://schemas.microsoft.com/office/powerpoint/2010/main" val="1955509279"/>
              </p:ext>
            </p:extLst>
          </p:nvPr>
        </p:nvGraphicFramePr>
        <p:xfrm>
          <a:off x="7553739" y="1457739"/>
          <a:ext cx="4203982" cy="4191738"/>
        </p:xfrm>
        <a:graphic>
          <a:graphicData uri="http://schemas.openxmlformats.org/drawingml/2006/table">
            <a:tbl>
              <a:tblPr firstRow="1">
                <a:tableStyleId>{073A0DAA-6AF3-43AB-8588-CEC1D06C72B9}</a:tableStyleId>
              </a:tblPr>
              <a:tblGrid>
                <a:gridCol w="1236092">
                  <a:extLst>
                    <a:ext uri="{9D8B030D-6E8A-4147-A177-3AD203B41FA5}">
                      <a16:colId xmlns:a16="http://schemas.microsoft.com/office/drawing/2014/main" val="513221537"/>
                    </a:ext>
                  </a:extLst>
                </a:gridCol>
                <a:gridCol w="897282">
                  <a:extLst>
                    <a:ext uri="{9D8B030D-6E8A-4147-A177-3AD203B41FA5}">
                      <a16:colId xmlns:a16="http://schemas.microsoft.com/office/drawing/2014/main" val="603798132"/>
                    </a:ext>
                  </a:extLst>
                </a:gridCol>
                <a:gridCol w="954893">
                  <a:extLst>
                    <a:ext uri="{9D8B030D-6E8A-4147-A177-3AD203B41FA5}">
                      <a16:colId xmlns:a16="http://schemas.microsoft.com/office/drawing/2014/main" val="1111290225"/>
                    </a:ext>
                  </a:extLst>
                </a:gridCol>
                <a:gridCol w="1115715">
                  <a:extLst>
                    <a:ext uri="{9D8B030D-6E8A-4147-A177-3AD203B41FA5}">
                      <a16:colId xmlns:a16="http://schemas.microsoft.com/office/drawing/2014/main" val="2862580106"/>
                    </a:ext>
                  </a:extLst>
                </a:gridCol>
              </a:tblGrid>
              <a:tr h="986292">
                <a:tc>
                  <a:txBody>
                    <a:bodyPr/>
                    <a:lstStyle/>
                    <a:p>
                      <a:pPr algn="ctr">
                        <a:buNone/>
                      </a:pPr>
                      <a:r>
                        <a:rPr lang="en-US" sz="1500">
                          <a:effectLst/>
                        </a:rPr>
                        <a:t>Component</a:t>
                      </a:r>
                    </a:p>
                  </a:txBody>
                  <a:tcPr marL="0" marR="0" marT="0" marB="0" anchor="ctr"/>
                </a:tc>
                <a:tc>
                  <a:txBody>
                    <a:bodyPr/>
                    <a:lstStyle/>
                    <a:p>
                      <a:pPr algn="ctr">
                        <a:buNone/>
                      </a:pPr>
                      <a:r>
                        <a:rPr lang="en-US" sz="1500">
                          <a:effectLst/>
                        </a:rPr>
                        <a:t>Mass</a:t>
                      </a:r>
                      <a:r>
                        <a:rPr lang="en-US" sz="1500"/>
                        <a:t> </a:t>
                      </a:r>
                      <a:r>
                        <a:rPr lang="en-US" sz="1500">
                          <a:effectLst/>
                        </a:rPr>
                        <a:t>(kg)</a:t>
                      </a:r>
                    </a:p>
                  </a:txBody>
                  <a:tcPr marL="0" marR="0" marT="0" marB="0" anchor="ctr"/>
                </a:tc>
                <a:tc>
                  <a:txBody>
                    <a:bodyPr/>
                    <a:lstStyle/>
                    <a:p>
                      <a:pPr algn="ctr">
                        <a:buNone/>
                      </a:pPr>
                      <a:r>
                        <a:rPr lang="en-US" sz="1500"/>
                        <a:t>Quantity</a:t>
                      </a:r>
                      <a:endParaRPr lang="en-US" sz="1500">
                        <a:effectLst/>
                      </a:endParaRPr>
                    </a:p>
                  </a:txBody>
                  <a:tcPr marL="0" marR="0" marT="0" marB="0" anchor="ctr"/>
                </a:tc>
                <a:tc>
                  <a:txBody>
                    <a:bodyPr/>
                    <a:lstStyle/>
                    <a:p>
                      <a:pPr algn="ctr">
                        <a:buNone/>
                      </a:pPr>
                      <a:r>
                        <a:rPr lang="en-US" sz="1500">
                          <a:effectLst/>
                        </a:rPr>
                        <a:t>Total Component Mass (kg)</a:t>
                      </a:r>
                    </a:p>
                  </a:txBody>
                  <a:tcPr marL="0" marR="0" marT="0" marB="0" anchor="ctr"/>
                </a:tc>
                <a:extLst>
                  <a:ext uri="{0D108BD9-81ED-4DB2-BD59-A6C34878D82A}">
                    <a16:rowId xmlns:a16="http://schemas.microsoft.com/office/drawing/2014/main" val="1092616255"/>
                  </a:ext>
                </a:extLst>
              </a:tr>
              <a:tr h="493146">
                <a:tc>
                  <a:txBody>
                    <a:bodyPr/>
                    <a:lstStyle/>
                    <a:p>
                      <a:pPr algn="ctr">
                        <a:buNone/>
                      </a:pPr>
                      <a:r>
                        <a:rPr lang="en-US" sz="1500"/>
                        <a:t>Motor</a:t>
                      </a:r>
                      <a:endParaRPr lang="en-US" sz="1500">
                        <a:solidFill>
                          <a:srgbClr val="000000"/>
                        </a:solidFill>
                        <a:effectLst/>
                      </a:endParaRPr>
                    </a:p>
                  </a:txBody>
                  <a:tcPr marL="0" marR="0" marT="0" marB="0" anchor="ctr"/>
                </a:tc>
                <a:tc>
                  <a:txBody>
                    <a:bodyPr/>
                    <a:lstStyle/>
                    <a:p>
                      <a:pPr algn="ctr"/>
                      <a:r>
                        <a:rPr lang="en-US" sz="1500"/>
                        <a:t>2.93</a:t>
                      </a:r>
                      <a:endParaRPr lang="en-US" sz="1500">
                        <a:effectLst/>
                      </a:endParaRPr>
                    </a:p>
                  </a:txBody>
                  <a:tcPr marL="0" marR="0" marT="0" marB="0" anchor="ctr"/>
                </a:tc>
                <a:tc>
                  <a:txBody>
                    <a:bodyPr/>
                    <a:lstStyle/>
                    <a:p>
                      <a:pPr algn="ctr"/>
                      <a:r>
                        <a:rPr lang="en-US" sz="1500"/>
                        <a:t>4</a:t>
                      </a:r>
                      <a:endParaRPr lang="en-US" sz="1500">
                        <a:effectLst/>
                      </a:endParaRPr>
                    </a:p>
                  </a:txBody>
                  <a:tcPr marL="0" marR="0" marT="0" marB="0" anchor="ctr"/>
                </a:tc>
                <a:tc>
                  <a:txBody>
                    <a:bodyPr/>
                    <a:lstStyle/>
                    <a:p>
                      <a:pPr lvl="0" algn="ctr">
                        <a:buNone/>
                      </a:pPr>
                      <a:r>
                        <a:rPr lang="en-US" sz="1500"/>
                        <a:t>11.7</a:t>
                      </a:r>
                      <a:endParaRPr lang="en-US">
                        <a:effectLst/>
                      </a:endParaRPr>
                    </a:p>
                  </a:txBody>
                  <a:tcPr marL="0" marR="0" marT="0" marB="0" anchor="ctr"/>
                </a:tc>
                <a:extLst>
                  <a:ext uri="{0D108BD9-81ED-4DB2-BD59-A6C34878D82A}">
                    <a16:rowId xmlns:a16="http://schemas.microsoft.com/office/drawing/2014/main" val="373824296"/>
                  </a:ext>
                </a:extLst>
              </a:tr>
              <a:tr h="493146">
                <a:tc>
                  <a:txBody>
                    <a:bodyPr/>
                    <a:lstStyle/>
                    <a:p>
                      <a:pPr algn="ctr">
                        <a:buNone/>
                      </a:pPr>
                      <a:r>
                        <a:rPr lang="en-US" sz="1500"/>
                        <a:t>Wheel</a:t>
                      </a:r>
                      <a:endParaRPr lang="en-US" sz="1500">
                        <a:solidFill>
                          <a:srgbClr val="000000"/>
                        </a:solidFill>
                        <a:effectLst/>
                      </a:endParaRPr>
                    </a:p>
                  </a:txBody>
                  <a:tcPr marL="0" marR="0" marT="0" marB="0" anchor="ctr"/>
                </a:tc>
                <a:tc>
                  <a:txBody>
                    <a:bodyPr/>
                    <a:lstStyle/>
                    <a:p>
                      <a:pPr algn="ctr"/>
                      <a:r>
                        <a:rPr lang="en-US" sz="1500"/>
                        <a:t>0.46</a:t>
                      </a:r>
                      <a:endParaRPr lang="en-US" sz="1500">
                        <a:solidFill>
                          <a:srgbClr val="000000"/>
                        </a:solidFill>
                        <a:effectLst/>
                      </a:endParaRPr>
                    </a:p>
                  </a:txBody>
                  <a:tcPr marL="0" marR="0" marT="0" marB="0" anchor="ctr"/>
                </a:tc>
                <a:tc>
                  <a:txBody>
                    <a:bodyPr/>
                    <a:lstStyle/>
                    <a:p>
                      <a:pPr algn="ctr"/>
                      <a:r>
                        <a:rPr lang="en-US" sz="1500"/>
                        <a:t>4</a:t>
                      </a:r>
                      <a:endParaRPr lang="en-US" sz="1500">
                        <a:effectLst/>
                      </a:endParaRPr>
                    </a:p>
                  </a:txBody>
                  <a:tcPr marL="0" marR="0" marT="0" marB="0" anchor="ctr"/>
                </a:tc>
                <a:tc>
                  <a:txBody>
                    <a:bodyPr/>
                    <a:lstStyle/>
                    <a:p>
                      <a:pPr algn="ctr"/>
                      <a:r>
                        <a:rPr lang="en-US" sz="1500"/>
                        <a:t>1.8</a:t>
                      </a:r>
                      <a:endParaRPr lang="en-US" sz="1500">
                        <a:effectLst/>
                      </a:endParaRPr>
                    </a:p>
                  </a:txBody>
                  <a:tcPr marL="0" marR="0" marT="0" marB="0" anchor="ctr"/>
                </a:tc>
                <a:extLst>
                  <a:ext uri="{0D108BD9-81ED-4DB2-BD59-A6C34878D82A}">
                    <a16:rowId xmlns:a16="http://schemas.microsoft.com/office/drawing/2014/main" val="2517549272"/>
                  </a:ext>
                </a:extLst>
              </a:tr>
              <a:tr h="739718">
                <a:tc>
                  <a:txBody>
                    <a:bodyPr/>
                    <a:lstStyle/>
                    <a:p>
                      <a:pPr lvl="0" algn="ctr">
                        <a:buNone/>
                      </a:pPr>
                      <a:r>
                        <a:rPr lang="en-US" sz="1500"/>
                        <a:t>Cooling System</a:t>
                      </a:r>
                      <a:endParaRPr lang="en-US" sz="1500">
                        <a:effectLst/>
                      </a:endParaRPr>
                    </a:p>
                  </a:txBody>
                  <a:tcPr marL="0" marR="0" marT="0" marB="0" anchor="ctr"/>
                </a:tc>
                <a:tc>
                  <a:txBody>
                    <a:bodyPr/>
                    <a:lstStyle/>
                    <a:p>
                      <a:pPr lvl="0" algn="ctr">
                        <a:buNone/>
                      </a:pPr>
                      <a:r>
                        <a:rPr lang="en-US" sz="1500"/>
                        <a:t>11</a:t>
                      </a:r>
                      <a:endParaRPr lang="en-US" sz="1500">
                        <a:effectLst/>
                      </a:endParaRPr>
                    </a:p>
                  </a:txBody>
                  <a:tcPr marL="0" marR="0" marT="0" marB="0" anchor="ctr"/>
                </a:tc>
                <a:tc>
                  <a:txBody>
                    <a:bodyPr/>
                    <a:lstStyle/>
                    <a:p>
                      <a:pPr lvl="0" algn="ctr">
                        <a:buNone/>
                      </a:pPr>
                      <a:r>
                        <a:rPr lang="en-US" sz="1500"/>
                        <a:t>1</a:t>
                      </a:r>
                      <a:endParaRPr lang="en-US" sz="1500">
                        <a:effectLst/>
                      </a:endParaRPr>
                    </a:p>
                  </a:txBody>
                  <a:tcPr marL="0" marR="0" marT="0" marB="0" anchor="ctr"/>
                </a:tc>
                <a:tc>
                  <a:txBody>
                    <a:bodyPr/>
                    <a:lstStyle/>
                    <a:p>
                      <a:pPr lvl="0" algn="ctr">
                        <a:buNone/>
                      </a:pPr>
                      <a:r>
                        <a:rPr lang="en-US" sz="1500"/>
                        <a:t>11</a:t>
                      </a:r>
                      <a:endParaRPr lang="en-US" sz="1500">
                        <a:effectLst/>
                      </a:endParaRPr>
                    </a:p>
                  </a:txBody>
                  <a:tcPr marL="0" marR="0" marT="0" marB="0" anchor="ctr"/>
                </a:tc>
                <a:extLst>
                  <a:ext uri="{0D108BD9-81ED-4DB2-BD59-A6C34878D82A}">
                    <a16:rowId xmlns:a16="http://schemas.microsoft.com/office/drawing/2014/main" val="3546786103"/>
                  </a:ext>
                </a:extLst>
              </a:tr>
              <a:tr h="739718">
                <a:tc>
                  <a:txBody>
                    <a:bodyPr/>
                    <a:lstStyle/>
                    <a:p>
                      <a:pPr lvl="0" algn="ctr">
                        <a:buNone/>
                      </a:pPr>
                      <a:r>
                        <a:rPr lang="en-US" sz="1500"/>
                        <a:t>Motor Controller</a:t>
                      </a:r>
                      <a:endParaRPr lang="en-US" sz="1500">
                        <a:effectLst/>
                      </a:endParaRPr>
                    </a:p>
                  </a:txBody>
                  <a:tcPr marL="0" marR="0" marT="0" marB="0" anchor="ctr"/>
                </a:tc>
                <a:tc>
                  <a:txBody>
                    <a:bodyPr/>
                    <a:lstStyle/>
                    <a:p>
                      <a:pPr lvl="0" algn="ctr">
                        <a:buNone/>
                      </a:pPr>
                      <a:r>
                        <a:rPr lang="en-US" sz="1500"/>
                        <a:t>0.54</a:t>
                      </a:r>
                      <a:endParaRPr lang="en-US" sz="1500">
                        <a:effectLst/>
                      </a:endParaRPr>
                    </a:p>
                  </a:txBody>
                  <a:tcPr marL="0" marR="0" marT="0" marB="0" anchor="ctr"/>
                </a:tc>
                <a:tc>
                  <a:txBody>
                    <a:bodyPr/>
                    <a:lstStyle/>
                    <a:p>
                      <a:pPr lvl="0" algn="ctr">
                        <a:buNone/>
                      </a:pPr>
                      <a:r>
                        <a:rPr lang="en-US" sz="1500"/>
                        <a:t>4</a:t>
                      </a:r>
                      <a:endParaRPr lang="en-US" sz="1500">
                        <a:effectLst/>
                      </a:endParaRPr>
                    </a:p>
                  </a:txBody>
                  <a:tcPr marL="0" marR="0" marT="0" marB="0" anchor="ctr"/>
                </a:tc>
                <a:tc>
                  <a:txBody>
                    <a:bodyPr/>
                    <a:lstStyle/>
                    <a:p>
                      <a:pPr lvl="0" algn="ctr">
                        <a:buNone/>
                      </a:pPr>
                      <a:r>
                        <a:rPr lang="en-US" sz="1500"/>
                        <a:t>2.2</a:t>
                      </a:r>
                      <a:endParaRPr lang="en-US" sz="1500">
                        <a:effectLst/>
                      </a:endParaRPr>
                    </a:p>
                  </a:txBody>
                  <a:tcPr marL="0" marR="0" marT="0" marB="0" anchor="ctr"/>
                </a:tc>
                <a:extLst>
                  <a:ext uri="{0D108BD9-81ED-4DB2-BD59-A6C34878D82A}">
                    <a16:rowId xmlns:a16="http://schemas.microsoft.com/office/drawing/2014/main" val="2572270866"/>
                  </a:ext>
                </a:extLst>
              </a:tr>
              <a:tr h="739718">
                <a:tc gridSpan="3">
                  <a:txBody>
                    <a:bodyPr/>
                    <a:lstStyle/>
                    <a:p>
                      <a:pPr algn="ctr">
                        <a:buNone/>
                      </a:pPr>
                      <a:r>
                        <a:rPr lang="en-US" sz="1500" b="1">
                          <a:effectLst/>
                        </a:rPr>
                        <a:t>Total Subsystem Mass (kg)</a:t>
                      </a:r>
                      <a:endParaRPr lang="en-US" sz="1500" b="1">
                        <a:solidFill>
                          <a:srgbClr val="000000"/>
                        </a:solidFill>
                        <a:effectLst/>
                      </a:endParaRPr>
                    </a:p>
                  </a:txBody>
                  <a:tcPr marL="0" marR="0" marT="0" marB="0" anchor="ctr"/>
                </a:tc>
                <a:tc hMerge="1">
                  <a:txBody>
                    <a:bodyPr/>
                    <a:lstStyle/>
                    <a:p>
                      <a:endParaRPr lang="en-US"/>
                    </a:p>
                  </a:txBody>
                  <a:tcPr/>
                </a:tc>
                <a:tc hMerge="1">
                  <a:txBody>
                    <a:bodyPr/>
                    <a:lstStyle/>
                    <a:p>
                      <a:pPr>
                        <a:buNone/>
                      </a:pPr>
                      <a:endParaRPr lang="en-US" sz="1500">
                        <a:solidFill>
                          <a:srgbClr val="000000"/>
                        </a:solidFill>
                        <a:effectLst/>
                      </a:endParaRPr>
                    </a:p>
                  </a:txBody>
                  <a:tcPr marL="0" marR="0" marT="0" marB="0" anchor="ctr"/>
                </a:tc>
                <a:tc>
                  <a:txBody>
                    <a:bodyPr/>
                    <a:lstStyle/>
                    <a:p>
                      <a:pPr lvl="0" algn="ctr">
                        <a:buNone/>
                      </a:pPr>
                      <a:r>
                        <a:rPr lang="en-US" sz="1500" b="1"/>
                        <a:t>26.7</a:t>
                      </a:r>
                      <a:endParaRPr lang="en-US" sz="1500" b="1">
                        <a:effectLst/>
                      </a:endParaRPr>
                    </a:p>
                  </a:txBody>
                  <a:tcPr marL="0" marR="0" marT="0" marB="0" anchor="ctr"/>
                </a:tc>
                <a:extLst>
                  <a:ext uri="{0D108BD9-81ED-4DB2-BD59-A6C34878D82A}">
                    <a16:rowId xmlns:a16="http://schemas.microsoft.com/office/drawing/2014/main" val="3541599018"/>
                  </a:ext>
                </a:extLst>
              </a:tr>
            </a:tbl>
          </a:graphicData>
        </a:graphic>
      </p:graphicFrame>
      <p:pic>
        <p:nvPicPr>
          <p:cNvPr id="3" name="Picture 3" descr="A picture containing indoor&#10;&#10;Description generated with high confidence">
            <a:extLst>
              <a:ext uri="{FF2B5EF4-FFF2-40B4-BE49-F238E27FC236}">
                <a16:creationId xmlns:a16="http://schemas.microsoft.com/office/drawing/2014/main" id="{27430100-6CEA-4C55-BB65-6DE69C7FE3EA}"/>
              </a:ext>
            </a:extLst>
          </p:cNvPr>
          <p:cNvPicPr>
            <a:picLocks noChangeAspect="1"/>
          </p:cNvPicPr>
          <p:nvPr/>
        </p:nvPicPr>
        <p:blipFill>
          <a:blip r:embed="rId3"/>
          <a:stretch>
            <a:fillRect/>
          </a:stretch>
        </p:blipFill>
        <p:spPr>
          <a:xfrm>
            <a:off x="3973774" y="2549407"/>
            <a:ext cx="3357348" cy="2089005"/>
          </a:xfrm>
          <a:prstGeom prst="rect">
            <a:avLst/>
          </a:prstGeom>
        </p:spPr>
      </p:pic>
    </p:spTree>
    <p:extLst>
      <p:ext uri="{BB962C8B-B14F-4D97-AF65-F5344CB8AC3E}">
        <p14:creationId xmlns:p14="http://schemas.microsoft.com/office/powerpoint/2010/main" val="1613932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a:xfrm>
            <a:off x="0" y="1416805"/>
            <a:ext cx="12193814" cy="3862113"/>
          </a:xfrm>
        </p:spPr>
        <p:txBody>
          <a:bodyPr vert="horz" lIns="274320" tIns="45720" rIns="274320" bIns="45720" rtlCol="0" anchor="t">
            <a:noAutofit/>
          </a:bodyPr>
          <a:lstStyle/>
          <a:p>
            <a:r>
              <a:rPr lang="en-US" sz="1800" b="1">
                <a:solidFill>
                  <a:schemeClr val="bg1"/>
                </a:solidFill>
                <a:cs typeface="Calibri"/>
              </a:rPr>
              <a:t>Rationale:</a:t>
            </a:r>
            <a:endParaRPr lang="en-US" sz="1800">
              <a:solidFill>
                <a:schemeClr val="bg1"/>
              </a:solidFill>
              <a:cs typeface="Calibri"/>
            </a:endParaRPr>
          </a:p>
          <a:p>
            <a:pPr marL="342900" indent="-342900">
              <a:buChar char="•"/>
            </a:pPr>
            <a:r>
              <a:rPr lang="en-US" sz="1800">
                <a:solidFill>
                  <a:schemeClr val="bg1"/>
                </a:solidFill>
                <a:cs typeface="Calibri"/>
              </a:rPr>
              <a:t>Direct drive enables us to reduce mass from belt drives, improve power transmission efficiency, simplify design, and reduce wheel size.</a:t>
            </a:r>
          </a:p>
          <a:p>
            <a:pPr marL="342900" indent="-342900">
              <a:buChar char="•"/>
            </a:pPr>
            <a:r>
              <a:rPr lang="en-US" sz="1800">
                <a:solidFill>
                  <a:schemeClr val="bg1"/>
                </a:solidFill>
                <a:cs typeface="Calibri"/>
              </a:rPr>
              <a:t>Direct drive also increases manufacturability since a complex belt drive system will not be necessary.</a:t>
            </a:r>
          </a:p>
          <a:p>
            <a:pPr marL="342900" indent="-342900">
              <a:buChar char="•"/>
            </a:pPr>
            <a:r>
              <a:rPr lang="en-US" sz="1800">
                <a:solidFill>
                  <a:schemeClr val="bg1"/>
                </a:solidFill>
                <a:cs typeface="Calibri"/>
              </a:rPr>
              <a:t>The TP 100 Motor was chosen because of its high rpm, high power output, low mass, and optimum max current/voltage.</a:t>
            </a:r>
          </a:p>
          <a:p>
            <a:r>
              <a:rPr lang="en-US" sz="1800" b="1">
                <a:solidFill>
                  <a:schemeClr val="bg1"/>
                </a:solidFill>
                <a:cs typeface="Calibri"/>
              </a:rPr>
              <a:t>Testing and Validation Plans:</a:t>
            </a:r>
            <a:endParaRPr lang="en-US" sz="1800">
              <a:solidFill>
                <a:schemeClr val="bg1"/>
              </a:solidFill>
              <a:cs typeface="Calibri"/>
            </a:endParaRPr>
          </a:p>
          <a:p>
            <a:pPr marL="342900" indent="-342900">
              <a:buFont typeface="Arial"/>
              <a:buChar char="•"/>
            </a:pPr>
            <a:r>
              <a:rPr lang="en-US" sz="1800">
                <a:solidFill>
                  <a:schemeClr val="bg1"/>
                </a:solidFill>
                <a:cs typeface="Calibri"/>
              </a:rPr>
              <a:t>To determine the viability of braking using the motors, a </a:t>
            </a:r>
            <a:r>
              <a:rPr lang="en-US" sz="1800" err="1">
                <a:solidFill>
                  <a:schemeClr val="bg1"/>
                </a:solidFill>
                <a:cs typeface="Calibri"/>
              </a:rPr>
              <a:t>rheostatic</a:t>
            </a:r>
            <a:r>
              <a:rPr lang="en-US" sz="1800">
                <a:solidFill>
                  <a:schemeClr val="bg1"/>
                </a:solidFill>
                <a:cs typeface="Calibri"/>
              </a:rPr>
              <a:t> braking test rig will be constructed using a motor and an aluminum flywheel. The wheel will be spun by the motor up to the max motor rpm, and then the deceleration of the flywheel will be measured while the motor is unpowered, allowing braking force to be calculated versus velocity.</a:t>
            </a:r>
          </a:p>
          <a:p>
            <a:pPr marL="342900" indent="-342900">
              <a:buFont typeface="Arial"/>
              <a:buChar char="•"/>
            </a:pPr>
            <a:r>
              <a:rPr lang="en-US" sz="1800">
                <a:solidFill>
                  <a:schemeClr val="bg1"/>
                </a:solidFill>
                <a:cs typeface="Calibri"/>
              </a:rPr>
              <a:t>To test heating of motors in a low-pressure environment, we will attach a thermocouple to the motor and run it at max power in different pressures for 30 seconds to model a heat vs. pressure curve.</a:t>
            </a:r>
          </a:p>
          <a:p>
            <a:pPr marL="342900" indent="-342900">
              <a:buFont typeface="Arial"/>
              <a:buChar char="•"/>
            </a:pPr>
            <a:endParaRPr lang="en-US" sz="1800">
              <a:solidFill>
                <a:schemeClr val="bg1"/>
              </a:solidFill>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Propulsion System</a:t>
            </a:r>
          </a:p>
        </p:txBody>
      </p:sp>
    </p:spTree>
    <p:extLst>
      <p:ext uri="{BB962C8B-B14F-4D97-AF65-F5344CB8AC3E}">
        <p14:creationId xmlns:p14="http://schemas.microsoft.com/office/powerpoint/2010/main" val="348726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a:xfrm>
            <a:off x="1" y="1413933"/>
            <a:ext cx="7213264" cy="4749800"/>
          </a:xfrm>
        </p:spPr>
        <p:txBody>
          <a:bodyPr vert="horz" lIns="274320" tIns="45720" rIns="274320" bIns="45720" rtlCol="0" anchor="t">
            <a:noAutofit/>
          </a:bodyPr>
          <a:lstStyle/>
          <a:p>
            <a:r>
              <a:rPr lang="en-US" sz="1800" b="1">
                <a:solidFill>
                  <a:schemeClr val="bg1"/>
                </a:solidFill>
                <a:cs typeface="Calibri"/>
              </a:rPr>
              <a:t>System Overview:</a:t>
            </a:r>
          </a:p>
          <a:p>
            <a:pPr marL="342900" indent="-342900">
              <a:buFont typeface="Arial"/>
              <a:buChar char="•"/>
            </a:pPr>
            <a:r>
              <a:rPr lang="en-US" sz="1800">
                <a:cs typeface="Calibri"/>
              </a:rPr>
              <a:t>Each TP 100 motor includes a water-cooling jacket through which water will be pumped</a:t>
            </a:r>
          </a:p>
          <a:p>
            <a:pPr marL="809244" lvl="1" indent="-342900">
              <a:buFont typeface="Arial"/>
              <a:buChar char="•"/>
            </a:pPr>
            <a:r>
              <a:rPr lang="en-US" sz="1600">
                <a:cs typeface="Calibri"/>
              </a:rPr>
              <a:t>Using four smaller motors rather than one large motor reduces the heat produced per motor, thereby reducing the risk of overheating</a:t>
            </a:r>
            <a:endParaRPr lang="en-US" sz="1500">
              <a:cs typeface="Calibri"/>
            </a:endParaRPr>
          </a:p>
          <a:p>
            <a:pPr marL="342900" indent="-342900">
              <a:buFont typeface="Arial"/>
              <a:buChar char="•"/>
            </a:pPr>
            <a:r>
              <a:rPr lang="en-US" sz="1800">
                <a:cs typeface="Calibri"/>
              </a:rPr>
              <a:t>Batteries and other electronics will also be water-cooled via a chilling plate</a:t>
            </a:r>
          </a:p>
          <a:p>
            <a:pPr marL="342900" indent="-342900">
              <a:buFont typeface="Arial"/>
              <a:buChar char="•"/>
            </a:pPr>
            <a:r>
              <a:rPr lang="en-US" sz="1800">
                <a:cs typeface="Calibri"/>
              </a:rPr>
              <a:t>Pump Flow Rate: 12 L/min</a:t>
            </a:r>
          </a:p>
          <a:p>
            <a:pPr marL="342900" indent="-342900">
              <a:buFont typeface="Arial"/>
              <a:buChar char="•"/>
            </a:pPr>
            <a:endParaRPr lang="en-US" sz="1800">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Cooling System</a:t>
            </a:r>
          </a:p>
        </p:txBody>
      </p:sp>
      <p:sp>
        <p:nvSpPr>
          <p:cNvPr id="2" name="Rectangle 1">
            <a:extLst>
              <a:ext uri="{FF2B5EF4-FFF2-40B4-BE49-F238E27FC236}">
                <a16:creationId xmlns:a16="http://schemas.microsoft.com/office/drawing/2014/main" id="{F9A64BF5-D12F-4D68-BC46-A2BBD7BC23FD}"/>
              </a:ext>
            </a:extLst>
          </p:cNvPr>
          <p:cNvSpPr/>
          <p:nvPr/>
        </p:nvSpPr>
        <p:spPr>
          <a:xfrm>
            <a:off x="8732291" y="2340591"/>
            <a:ext cx="823415"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Motor</a:t>
            </a:r>
            <a:endParaRPr lang="en-US">
              <a:solidFill>
                <a:schemeClr val="bg1"/>
              </a:solidFill>
            </a:endParaRPr>
          </a:p>
        </p:txBody>
      </p:sp>
      <p:sp>
        <p:nvSpPr>
          <p:cNvPr id="7" name="Rectangle 6">
            <a:extLst>
              <a:ext uri="{FF2B5EF4-FFF2-40B4-BE49-F238E27FC236}">
                <a16:creationId xmlns:a16="http://schemas.microsoft.com/office/drawing/2014/main" id="{B1B5F697-0E45-45CF-AD0C-93EED299DCE0}"/>
              </a:ext>
            </a:extLst>
          </p:cNvPr>
          <p:cNvSpPr/>
          <p:nvPr/>
        </p:nvSpPr>
        <p:spPr>
          <a:xfrm>
            <a:off x="8732290" y="3136708"/>
            <a:ext cx="823415"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Motor</a:t>
            </a:r>
            <a:endParaRPr lang="en-US">
              <a:solidFill>
                <a:schemeClr val="bg1"/>
              </a:solidFill>
              <a:cs typeface="Calibri"/>
            </a:endParaRPr>
          </a:p>
        </p:txBody>
      </p:sp>
      <p:sp>
        <p:nvSpPr>
          <p:cNvPr id="8" name="Rectangle 7">
            <a:extLst>
              <a:ext uri="{FF2B5EF4-FFF2-40B4-BE49-F238E27FC236}">
                <a16:creationId xmlns:a16="http://schemas.microsoft.com/office/drawing/2014/main" id="{FCC57086-3227-4A79-8D70-02F7823E9089}"/>
              </a:ext>
            </a:extLst>
          </p:cNvPr>
          <p:cNvSpPr/>
          <p:nvPr/>
        </p:nvSpPr>
        <p:spPr>
          <a:xfrm>
            <a:off x="8732289" y="3944201"/>
            <a:ext cx="823415"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Motor</a:t>
            </a:r>
            <a:endParaRPr lang="en-US">
              <a:solidFill>
                <a:schemeClr val="bg1"/>
              </a:solidFill>
            </a:endParaRPr>
          </a:p>
        </p:txBody>
      </p:sp>
      <p:sp>
        <p:nvSpPr>
          <p:cNvPr id="9" name="Rectangle 8">
            <a:extLst>
              <a:ext uri="{FF2B5EF4-FFF2-40B4-BE49-F238E27FC236}">
                <a16:creationId xmlns:a16="http://schemas.microsoft.com/office/drawing/2014/main" id="{60404CB2-AB95-41A8-A277-24C2A5461D1A}"/>
              </a:ext>
            </a:extLst>
          </p:cNvPr>
          <p:cNvSpPr/>
          <p:nvPr/>
        </p:nvSpPr>
        <p:spPr>
          <a:xfrm>
            <a:off x="8732288" y="4819932"/>
            <a:ext cx="823415"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Motor</a:t>
            </a:r>
            <a:endParaRPr lang="en-US">
              <a:solidFill>
                <a:schemeClr val="bg1"/>
              </a:solidFill>
              <a:cs typeface="Calibri"/>
            </a:endParaRPr>
          </a:p>
        </p:txBody>
      </p:sp>
      <p:sp>
        <p:nvSpPr>
          <p:cNvPr id="3" name="Rectangle: Rounded Corners 2">
            <a:extLst>
              <a:ext uri="{FF2B5EF4-FFF2-40B4-BE49-F238E27FC236}">
                <a16:creationId xmlns:a16="http://schemas.microsoft.com/office/drawing/2014/main" id="{D55B44E3-4093-40CA-8D15-A2E6D5AC6383}"/>
              </a:ext>
            </a:extLst>
          </p:cNvPr>
          <p:cNvSpPr/>
          <p:nvPr/>
        </p:nvSpPr>
        <p:spPr>
          <a:xfrm>
            <a:off x="10085694" y="5434084"/>
            <a:ext cx="1164608" cy="675565"/>
          </a:xfrm>
          <a:prstGeom prst="round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Radiator</a:t>
            </a:r>
            <a:endParaRPr lang="en-US">
              <a:solidFill>
                <a:schemeClr val="bg1"/>
              </a:solidFill>
              <a:cs typeface="Calibri"/>
            </a:endParaRPr>
          </a:p>
        </p:txBody>
      </p:sp>
      <p:sp>
        <p:nvSpPr>
          <p:cNvPr id="10" name="Oval 9">
            <a:extLst>
              <a:ext uri="{FF2B5EF4-FFF2-40B4-BE49-F238E27FC236}">
                <a16:creationId xmlns:a16="http://schemas.microsoft.com/office/drawing/2014/main" id="{061A4896-C92D-4DCD-A82E-761F7E57983A}"/>
              </a:ext>
            </a:extLst>
          </p:cNvPr>
          <p:cNvSpPr/>
          <p:nvPr/>
        </p:nvSpPr>
        <p:spPr>
          <a:xfrm>
            <a:off x="7242412" y="5434082"/>
            <a:ext cx="1050877" cy="914401"/>
          </a:xfrm>
          <a:prstGeom prst="ellipse">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cs typeface="Calibri"/>
              </a:rPr>
              <a:t>Pump</a:t>
            </a:r>
          </a:p>
        </p:txBody>
      </p:sp>
      <p:cxnSp>
        <p:nvCxnSpPr>
          <p:cNvPr id="11" name="Straight Arrow Connector 10">
            <a:extLst>
              <a:ext uri="{FF2B5EF4-FFF2-40B4-BE49-F238E27FC236}">
                <a16:creationId xmlns:a16="http://schemas.microsoft.com/office/drawing/2014/main" id="{0DAC39A9-C8AA-4E16-8396-238C2D5D7873}"/>
              </a:ext>
            </a:extLst>
          </p:cNvPr>
          <p:cNvCxnSpPr/>
          <p:nvPr/>
        </p:nvCxnSpPr>
        <p:spPr>
          <a:xfrm>
            <a:off x="7856559" y="5047396"/>
            <a:ext cx="880280"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C199057-250C-48E4-9BCA-AF8A8C923639}"/>
              </a:ext>
            </a:extLst>
          </p:cNvPr>
          <p:cNvCxnSpPr>
            <a:cxnSpLocks/>
          </p:cNvCxnSpPr>
          <p:nvPr/>
        </p:nvCxnSpPr>
        <p:spPr>
          <a:xfrm>
            <a:off x="7856558" y="4171664"/>
            <a:ext cx="880280"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A6935DD-788C-4C06-989A-AA8B82493F22}"/>
              </a:ext>
            </a:extLst>
          </p:cNvPr>
          <p:cNvCxnSpPr>
            <a:cxnSpLocks/>
          </p:cNvCxnSpPr>
          <p:nvPr/>
        </p:nvCxnSpPr>
        <p:spPr>
          <a:xfrm>
            <a:off x="7856557" y="3364171"/>
            <a:ext cx="880280"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E9BC86A-2992-43AE-855C-4A6C261E7E4A}"/>
              </a:ext>
            </a:extLst>
          </p:cNvPr>
          <p:cNvCxnSpPr>
            <a:cxnSpLocks/>
          </p:cNvCxnSpPr>
          <p:nvPr/>
        </p:nvCxnSpPr>
        <p:spPr>
          <a:xfrm>
            <a:off x="7856556" y="2579425"/>
            <a:ext cx="880280"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BD3DAB4-0450-4258-B769-88B91CAFB8A6}"/>
              </a:ext>
            </a:extLst>
          </p:cNvPr>
          <p:cNvCxnSpPr/>
          <p:nvPr/>
        </p:nvCxnSpPr>
        <p:spPr>
          <a:xfrm flipH="1">
            <a:off x="7849736" y="953070"/>
            <a:ext cx="18196" cy="448556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E203986-625C-442A-8A90-CA99A2D4D8B3}"/>
              </a:ext>
            </a:extLst>
          </p:cNvPr>
          <p:cNvCxnSpPr>
            <a:cxnSpLocks/>
          </p:cNvCxnSpPr>
          <p:nvPr/>
        </p:nvCxnSpPr>
        <p:spPr>
          <a:xfrm flipH="1">
            <a:off x="8281913" y="5889008"/>
            <a:ext cx="1803779"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B788B23-E069-4C69-90FD-61497EDF0274}"/>
              </a:ext>
            </a:extLst>
          </p:cNvPr>
          <p:cNvCxnSpPr>
            <a:cxnSpLocks/>
          </p:cNvCxnSpPr>
          <p:nvPr/>
        </p:nvCxnSpPr>
        <p:spPr>
          <a:xfrm>
            <a:off x="9573901" y="5047395"/>
            <a:ext cx="880280"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EE8B4D3F-8C38-42B5-B18B-6EE1DEE5B734}"/>
              </a:ext>
            </a:extLst>
          </p:cNvPr>
          <p:cNvCxnSpPr>
            <a:cxnSpLocks/>
          </p:cNvCxnSpPr>
          <p:nvPr/>
        </p:nvCxnSpPr>
        <p:spPr>
          <a:xfrm>
            <a:off x="9573900" y="4160290"/>
            <a:ext cx="880280"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31A205F7-C234-43EE-9394-624E1BDC1D9E}"/>
              </a:ext>
            </a:extLst>
          </p:cNvPr>
          <p:cNvCxnSpPr>
            <a:cxnSpLocks/>
          </p:cNvCxnSpPr>
          <p:nvPr/>
        </p:nvCxnSpPr>
        <p:spPr>
          <a:xfrm>
            <a:off x="9573899" y="3364170"/>
            <a:ext cx="880280"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BE3ADFDD-6939-46B9-9D2A-9500E8FFD664}"/>
              </a:ext>
            </a:extLst>
          </p:cNvPr>
          <p:cNvCxnSpPr>
            <a:cxnSpLocks/>
          </p:cNvCxnSpPr>
          <p:nvPr/>
        </p:nvCxnSpPr>
        <p:spPr>
          <a:xfrm>
            <a:off x="9573898" y="2579423"/>
            <a:ext cx="880280"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59AE9813-83E5-4CC2-8F10-3C9D59D76090}"/>
              </a:ext>
            </a:extLst>
          </p:cNvPr>
          <p:cNvCxnSpPr/>
          <p:nvPr/>
        </p:nvCxnSpPr>
        <p:spPr>
          <a:xfrm flipH="1">
            <a:off x="10442811" y="953070"/>
            <a:ext cx="6823" cy="448556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EB943A0D-42E2-4C75-8197-23C3B1709D5D}"/>
              </a:ext>
            </a:extLst>
          </p:cNvPr>
          <p:cNvSpPr/>
          <p:nvPr/>
        </p:nvSpPr>
        <p:spPr>
          <a:xfrm>
            <a:off x="8538947" y="1521724"/>
            <a:ext cx="1289713"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Electronics</a:t>
            </a:r>
            <a:endParaRPr lang="en-US">
              <a:solidFill>
                <a:schemeClr val="bg1"/>
              </a:solidFill>
              <a:cs typeface="Calibri"/>
            </a:endParaRPr>
          </a:p>
        </p:txBody>
      </p:sp>
      <p:cxnSp>
        <p:nvCxnSpPr>
          <p:cNvPr id="25" name="Straight Arrow Connector 24">
            <a:extLst>
              <a:ext uri="{FF2B5EF4-FFF2-40B4-BE49-F238E27FC236}">
                <a16:creationId xmlns:a16="http://schemas.microsoft.com/office/drawing/2014/main" id="{F6410510-4CB7-4BE9-9416-4E5A762C62BC}"/>
              </a:ext>
            </a:extLst>
          </p:cNvPr>
          <p:cNvCxnSpPr>
            <a:cxnSpLocks/>
          </p:cNvCxnSpPr>
          <p:nvPr/>
        </p:nvCxnSpPr>
        <p:spPr>
          <a:xfrm flipV="1">
            <a:off x="7856555" y="1765108"/>
            <a:ext cx="686937" cy="6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F568C29-E0ED-45FD-935B-1A27E3794E48}"/>
              </a:ext>
            </a:extLst>
          </p:cNvPr>
          <p:cNvCxnSpPr>
            <a:cxnSpLocks/>
          </p:cNvCxnSpPr>
          <p:nvPr/>
        </p:nvCxnSpPr>
        <p:spPr>
          <a:xfrm>
            <a:off x="9824106" y="1771930"/>
            <a:ext cx="630072"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7" name="Rectangle 26">
            <a:extLst>
              <a:ext uri="{FF2B5EF4-FFF2-40B4-BE49-F238E27FC236}">
                <a16:creationId xmlns:a16="http://schemas.microsoft.com/office/drawing/2014/main" id="{CDDA1AE9-C80A-4040-A510-28B9DEFAE072}"/>
              </a:ext>
            </a:extLst>
          </p:cNvPr>
          <p:cNvSpPr/>
          <p:nvPr/>
        </p:nvSpPr>
        <p:spPr>
          <a:xfrm>
            <a:off x="8493453" y="725603"/>
            <a:ext cx="1289713" cy="47084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alibri"/>
              </a:rPr>
              <a:t>Batteries</a:t>
            </a:r>
            <a:endParaRPr lang="en-US">
              <a:solidFill>
                <a:schemeClr val="bg1"/>
              </a:solidFill>
              <a:cs typeface="Calibri"/>
            </a:endParaRPr>
          </a:p>
        </p:txBody>
      </p:sp>
      <p:cxnSp>
        <p:nvCxnSpPr>
          <p:cNvPr id="28" name="Straight Arrow Connector 27">
            <a:extLst>
              <a:ext uri="{FF2B5EF4-FFF2-40B4-BE49-F238E27FC236}">
                <a16:creationId xmlns:a16="http://schemas.microsoft.com/office/drawing/2014/main" id="{527A393D-884D-44BD-9DE9-A5EE2D8A471A}"/>
              </a:ext>
            </a:extLst>
          </p:cNvPr>
          <p:cNvCxnSpPr>
            <a:cxnSpLocks/>
          </p:cNvCxnSpPr>
          <p:nvPr/>
        </p:nvCxnSpPr>
        <p:spPr>
          <a:xfrm>
            <a:off x="7867928" y="953066"/>
            <a:ext cx="630071" cy="45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4355929-1012-45F2-9A85-F47436ADC66C}"/>
              </a:ext>
            </a:extLst>
          </p:cNvPr>
          <p:cNvCxnSpPr>
            <a:cxnSpLocks/>
          </p:cNvCxnSpPr>
          <p:nvPr/>
        </p:nvCxnSpPr>
        <p:spPr>
          <a:xfrm>
            <a:off x="9778613" y="953064"/>
            <a:ext cx="675565" cy="454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2649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Electronics Systems</a:t>
            </a:r>
          </a:p>
        </p:txBody>
      </p:sp>
      <p:pic>
        <p:nvPicPr>
          <p:cNvPr id="3" name="Picture 3" descr="A screenshot of a cell phone&#10;&#10;Description generated with very high confidence">
            <a:extLst>
              <a:ext uri="{FF2B5EF4-FFF2-40B4-BE49-F238E27FC236}">
                <a16:creationId xmlns:a16="http://schemas.microsoft.com/office/drawing/2014/main" id="{4FDDDAC6-4402-4F2B-8AF6-FFAC8E7AEDC1}"/>
              </a:ext>
            </a:extLst>
          </p:cNvPr>
          <p:cNvPicPr>
            <a:picLocks noChangeAspect="1"/>
          </p:cNvPicPr>
          <p:nvPr/>
        </p:nvPicPr>
        <p:blipFill>
          <a:blip r:embed="rId3"/>
          <a:stretch>
            <a:fillRect/>
          </a:stretch>
        </p:blipFill>
        <p:spPr>
          <a:xfrm>
            <a:off x="469900" y="947421"/>
            <a:ext cx="11379200" cy="5432116"/>
          </a:xfrm>
          <a:prstGeom prst="rect">
            <a:avLst/>
          </a:prstGeom>
        </p:spPr>
      </p:pic>
    </p:spTree>
    <p:extLst>
      <p:ext uri="{BB962C8B-B14F-4D97-AF65-F5344CB8AC3E}">
        <p14:creationId xmlns:p14="http://schemas.microsoft.com/office/powerpoint/2010/main" val="308596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F99B-65AF-444D-BFE8-D3C14D0E0DB3}"/>
              </a:ext>
            </a:extLst>
          </p:cNvPr>
          <p:cNvSpPr>
            <a:spLocks noGrp="1"/>
          </p:cNvSpPr>
          <p:nvPr>
            <p:ph type="title"/>
          </p:nvPr>
        </p:nvSpPr>
        <p:spPr/>
        <p:txBody>
          <a:bodyPr/>
          <a:lstStyle/>
          <a:p>
            <a:r>
              <a:rPr lang="en-US" b="1">
                <a:cs typeface="Calibri"/>
              </a:rPr>
              <a:t>Electronics system: </a:t>
            </a:r>
            <a:r>
              <a:rPr lang="en-US">
                <a:cs typeface="Calibri"/>
              </a:rPr>
              <a:t>rationale</a:t>
            </a:r>
            <a:endParaRPr lang="en-US"/>
          </a:p>
        </p:txBody>
      </p:sp>
      <p:sp>
        <p:nvSpPr>
          <p:cNvPr id="3" name="Content Placeholder 2">
            <a:extLst>
              <a:ext uri="{FF2B5EF4-FFF2-40B4-BE49-F238E27FC236}">
                <a16:creationId xmlns:a16="http://schemas.microsoft.com/office/drawing/2014/main" id="{0493BD71-1BF8-42D1-AC38-F5512CABC42A}"/>
              </a:ext>
            </a:extLst>
          </p:cNvPr>
          <p:cNvSpPr>
            <a:spLocks noGrp="1"/>
          </p:cNvSpPr>
          <p:nvPr>
            <p:ph sz="half" idx="1"/>
          </p:nvPr>
        </p:nvSpPr>
        <p:spPr>
          <a:xfrm>
            <a:off x="204538" y="1070604"/>
            <a:ext cx="11623842" cy="5183151"/>
          </a:xfrm>
        </p:spPr>
        <p:txBody>
          <a:bodyPr vert="horz" lIns="274320" tIns="45720" rIns="274320" bIns="45720" rtlCol="0" anchor="t">
            <a:noAutofit/>
          </a:bodyPr>
          <a:lstStyle/>
          <a:p>
            <a:pPr>
              <a:spcBef>
                <a:spcPts val="0"/>
              </a:spcBef>
              <a:spcAft>
                <a:spcPts val="0"/>
              </a:spcAft>
            </a:pPr>
            <a:r>
              <a:rPr lang="en-US" sz="1800" b="1">
                <a:cs typeface="Calibri"/>
              </a:rPr>
              <a:t>Motor Interfacing PCB</a:t>
            </a:r>
            <a:endParaRPr lang="en-US" b="1"/>
          </a:p>
          <a:p>
            <a:pPr marL="342900" indent="-342900">
              <a:spcBef>
                <a:spcPts val="0"/>
              </a:spcBef>
              <a:spcAft>
                <a:spcPts val="0"/>
              </a:spcAft>
              <a:buChar char="•"/>
            </a:pPr>
            <a:r>
              <a:rPr lang="en-US" sz="1800">
                <a:cs typeface="Calibri"/>
              </a:rPr>
              <a:t>Relays critical control commands to motor controllers, feeds back motor encoder data to other PCBs on CAN bus.</a:t>
            </a:r>
            <a:br>
              <a:rPr lang="en-US" sz="1800">
                <a:cs typeface="Calibri"/>
              </a:rPr>
            </a:br>
            <a:endParaRPr lang="en-US" sz="1800">
              <a:cs typeface="Calibri"/>
            </a:endParaRPr>
          </a:p>
          <a:p>
            <a:pPr>
              <a:spcBef>
                <a:spcPts val="0"/>
              </a:spcBef>
              <a:spcAft>
                <a:spcPts val="0"/>
              </a:spcAft>
            </a:pPr>
            <a:r>
              <a:rPr lang="en-US" sz="1800" b="1">
                <a:cs typeface="Calibri"/>
              </a:rPr>
              <a:t>Braking Controller PCB</a:t>
            </a:r>
          </a:p>
          <a:p>
            <a:pPr marL="342900" indent="-342900">
              <a:spcBef>
                <a:spcPts val="0"/>
              </a:spcBef>
              <a:spcAft>
                <a:spcPts val="0"/>
              </a:spcAft>
              <a:buChar char="•"/>
            </a:pPr>
            <a:r>
              <a:rPr lang="en-US" sz="1800">
                <a:cs typeface="Calibri"/>
              </a:rPr>
              <a:t>Forwards pressure </a:t>
            </a:r>
            <a:r>
              <a:rPr lang="en-US" sz="1800" err="1">
                <a:cs typeface="Calibri"/>
              </a:rPr>
              <a:t>setpoints</a:t>
            </a:r>
            <a:r>
              <a:rPr lang="en-US" sz="1800">
                <a:cs typeface="Calibri"/>
              </a:rPr>
              <a:t> to pressure regulators and monitors regulator stability for a fault state.</a:t>
            </a:r>
          </a:p>
          <a:p>
            <a:pPr marL="342900" indent="-342900">
              <a:spcBef>
                <a:spcPts val="0"/>
              </a:spcBef>
              <a:spcAft>
                <a:spcPts val="0"/>
              </a:spcAft>
              <a:buChar char="•"/>
            </a:pPr>
            <a:r>
              <a:rPr lang="en-US" sz="1800">
                <a:cs typeface="Calibri"/>
              </a:rPr>
              <a:t>Monitors air tank pressure for safety, linear transducers for brake operation verification.</a:t>
            </a:r>
            <a:br>
              <a:rPr lang="en-US" sz="1800">
                <a:cs typeface="Calibri"/>
              </a:rPr>
            </a:br>
            <a:endParaRPr lang="en-US" sz="1800">
              <a:cs typeface="Calibri"/>
            </a:endParaRPr>
          </a:p>
          <a:p>
            <a:pPr>
              <a:spcBef>
                <a:spcPts val="0"/>
              </a:spcBef>
              <a:spcAft>
                <a:spcPts val="0"/>
              </a:spcAft>
            </a:pPr>
            <a:r>
              <a:rPr lang="en-US" sz="1800" b="1">
                <a:cs typeface="Calibri"/>
              </a:rPr>
              <a:t>Fiducial Data Monitor PCB</a:t>
            </a:r>
          </a:p>
          <a:p>
            <a:pPr marL="342900" indent="-342900">
              <a:spcBef>
                <a:spcPts val="0"/>
              </a:spcBef>
              <a:spcAft>
                <a:spcPts val="0"/>
              </a:spcAft>
              <a:buChar char="•"/>
            </a:pPr>
            <a:r>
              <a:rPr lang="en-US" sz="1800">
                <a:cs typeface="Calibri"/>
              </a:rPr>
              <a:t>Reads in from retroreflective sensors on digital interrupts to measure total distance travelled using tape.</a:t>
            </a:r>
          </a:p>
          <a:p>
            <a:pPr marL="342900" indent="-342900">
              <a:spcBef>
                <a:spcPts val="0"/>
              </a:spcBef>
              <a:spcAft>
                <a:spcPts val="0"/>
              </a:spcAft>
              <a:buChar char="•"/>
            </a:pPr>
            <a:r>
              <a:rPr lang="en-US" sz="1800">
                <a:cs typeface="Calibri"/>
              </a:rPr>
              <a:t>Ensures redundancy with rotary encoder data for worst-case distance, IMU for instant acceleration and velocity.</a:t>
            </a:r>
          </a:p>
          <a:p>
            <a:pPr marL="342900" indent="-342900">
              <a:spcBef>
                <a:spcPts val="0"/>
              </a:spcBef>
              <a:spcAft>
                <a:spcPts val="0"/>
              </a:spcAft>
              <a:buChar char="•"/>
            </a:pPr>
            <a:r>
              <a:rPr lang="en-US" sz="1800">
                <a:cs typeface="Calibri"/>
              </a:rPr>
              <a:t>Equipped with laser distance sensor to ensure good distance accuracy for final 100 feet of run.</a:t>
            </a:r>
            <a:br>
              <a:rPr lang="en-US" sz="1800">
                <a:cs typeface="Calibri"/>
              </a:rPr>
            </a:br>
            <a:endParaRPr lang="en-US" sz="1800">
              <a:cs typeface="Calibri"/>
            </a:endParaRPr>
          </a:p>
          <a:p>
            <a:pPr>
              <a:spcBef>
                <a:spcPts val="0"/>
              </a:spcBef>
              <a:spcAft>
                <a:spcPts val="0"/>
              </a:spcAft>
            </a:pPr>
            <a:r>
              <a:rPr lang="en-US" sz="1800" b="1">
                <a:cs typeface="Calibri"/>
              </a:rPr>
              <a:t>Battery Monitoring Interface PCB</a:t>
            </a:r>
          </a:p>
          <a:p>
            <a:pPr marL="342900" indent="-342900">
              <a:spcBef>
                <a:spcPts val="0"/>
              </a:spcBef>
              <a:spcAft>
                <a:spcPts val="0"/>
              </a:spcAft>
              <a:buChar char="•"/>
            </a:pPr>
            <a:r>
              <a:rPr lang="en-US" sz="1800">
                <a:cs typeface="Calibri"/>
              </a:rPr>
              <a:t>Interfaces with </a:t>
            </a:r>
            <a:r>
              <a:rPr lang="en-US" sz="1800" err="1">
                <a:cs typeface="Calibri"/>
              </a:rPr>
              <a:t>Elithion</a:t>
            </a:r>
            <a:r>
              <a:rPr lang="en-US" sz="1800">
                <a:cs typeface="Calibri"/>
              </a:rPr>
              <a:t> battery management system to read battery pack current, voltage and temperature data.</a:t>
            </a:r>
          </a:p>
          <a:p>
            <a:pPr marL="342900" indent="-342900">
              <a:spcBef>
                <a:spcPts val="0"/>
              </a:spcBef>
              <a:spcAft>
                <a:spcPts val="0"/>
              </a:spcAft>
              <a:buChar char="•"/>
            </a:pPr>
            <a:r>
              <a:rPr lang="en-US" sz="1800">
                <a:cs typeface="Calibri"/>
              </a:rPr>
              <a:t>Can effect shutdown if power loss is imminent, batteries are overdrawn, or thermal runaway is detected.</a:t>
            </a:r>
            <a:br>
              <a:rPr lang="en-US" sz="1800">
                <a:cs typeface="Calibri"/>
              </a:rPr>
            </a:br>
            <a:endParaRPr lang="en-US" sz="1800">
              <a:cs typeface="Calibri"/>
            </a:endParaRPr>
          </a:p>
          <a:p>
            <a:pPr>
              <a:spcBef>
                <a:spcPts val="0"/>
              </a:spcBef>
              <a:spcAft>
                <a:spcPts val="0"/>
              </a:spcAft>
            </a:pPr>
            <a:r>
              <a:rPr lang="en-US" sz="1800" b="1">
                <a:cs typeface="Calibri"/>
              </a:rPr>
              <a:t>Peripheral Sensor PCBs</a:t>
            </a:r>
          </a:p>
          <a:p>
            <a:pPr marL="342900" indent="-342900">
              <a:spcBef>
                <a:spcPts val="0"/>
              </a:spcBef>
              <a:spcAft>
                <a:spcPts val="0"/>
              </a:spcAft>
              <a:buChar char="•"/>
            </a:pPr>
            <a:r>
              <a:rPr lang="en-US" sz="1800">
                <a:cs typeface="Calibri"/>
              </a:rPr>
              <a:t>Localized PCBs at sensor points-of-use, used to relay non-critical sensor information on CAN bus.</a:t>
            </a:r>
          </a:p>
          <a:p>
            <a:pPr marL="342900" indent="-342900">
              <a:spcBef>
                <a:spcPts val="0"/>
              </a:spcBef>
              <a:spcAft>
                <a:spcPts val="0"/>
              </a:spcAft>
              <a:buChar char="•"/>
            </a:pPr>
            <a:r>
              <a:rPr lang="en-US" sz="1800">
                <a:cs typeface="Calibri"/>
              </a:rPr>
              <a:t>Sensor information can be used to change drivetrain processes if data collected is outside safe thresholds.</a:t>
            </a:r>
          </a:p>
          <a:p>
            <a:pPr>
              <a:spcBef>
                <a:spcPts val="0"/>
              </a:spcBef>
              <a:spcAft>
                <a:spcPts val="0"/>
              </a:spcAft>
            </a:pPr>
            <a:endParaRPr lang="en-US" sz="1800">
              <a:cs typeface="Calibri"/>
            </a:endParaRPr>
          </a:p>
        </p:txBody>
      </p:sp>
    </p:spTree>
    <p:extLst>
      <p:ext uri="{BB962C8B-B14F-4D97-AF65-F5344CB8AC3E}">
        <p14:creationId xmlns:p14="http://schemas.microsoft.com/office/powerpoint/2010/main" val="185686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p:txBody>
          <a:bodyPr vert="horz" lIns="274320" tIns="45720" rIns="274320" bIns="45720" rtlCol="0" anchor="t">
            <a:noAutofit/>
          </a:bodyPr>
          <a:lstStyle/>
          <a:p>
            <a:r>
              <a:rPr lang="en-US" sz="1800" b="1"/>
              <a:t>Pressure Systems:</a:t>
            </a:r>
            <a:endParaRPr lang="en-US" sz="1800" b="1">
              <a:cs typeface="Calibri"/>
            </a:endParaRPr>
          </a:p>
          <a:p>
            <a:pPr marL="342900" indent="-342900">
              <a:buFont typeface="Arial"/>
              <a:buChar char="•"/>
            </a:pPr>
            <a:r>
              <a:rPr lang="en-US" sz="1800">
                <a:cs typeface="Calibri"/>
              </a:rPr>
              <a:t>Max Pressure Rating: 1.034 MPa</a:t>
            </a:r>
          </a:p>
          <a:p>
            <a:pPr marL="342900" indent="-342900">
              <a:buFont typeface="Arial"/>
              <a:buChar char="•"/>
            </a:pPr>
            <a:r>
              <a:rPr lang="en-US" sz="1800">
                <a:cs typeface="Calibri"/>
              </a:rPr>
              <a:t>Planned Operating Pressure: 0.921 MPa</a:t>
            </a:r>
          </a:p>
          <a:p>
            <a:pPr marL="342900" indent="-342900">
              <a:buFont typeface="Arial"/>
              <a:buChar char="•"/>
            </a:pPr>
            <a:r>
              <a:rPr lang="en-US" sz="1800">
                <a:cs typeface="Calibri"/>
              </a:rPr>
              <a:t>Stored Energy in Air Tank: 12.2 kJ</a:t>
            </a:r>
            <a:endParaRPr lang="en-US" sz="1800" b="1">
              <a:cs typeface="Calibri"/>
            </a:endParaRPr>
          </a:p>
          <a:p>
            <a:pPr marL="342900" indent="-342900">
              <a:buFont typeface="Arial"/>
              <a:buChar char="•"/>
            </a:pPr>
            <a:r>
              <a:rPr lang="en-US" sz="1800">
                <a:cs typeface="Calibri"/>
              </a:rPr>
              <a:t>Emergency release valve will ensure pressure in system does not exceed 1.034 MPa</a:t>
            </a:r>
          </a:p>
          <a:p>
            <a:r>
              <a:rPr lang="en-US" sz="1800" b="1">
                <a:cs typeface="Calibri"/>
              </a:rPr>
              <a:t>Batteries:</a:t>
            </a:r>
          </a:p>
          <a:p>
            <a:pPr marL="285750" indent="-285750">
              <a:buFont typeface="Arial" panose="020B0604020202020204" pitchFamily="34" charset="0"/>
              <a:buChar char="•"/>
            </a:pPr>
            <a:r>
              <a:rPr lang="en-US" sz="1800">
                <a:cs typeface="Calibri"/>
              </a:rPr>
              <a:t>High Power Circuit Stored Energy:  17.84 MJ</a:t>
            </a:r>
          </a:p>
          <a:p>
            <a:pPr marL="285750" indent="-285750">
              <a:buFont typeface="Arial" panose="020B0604020202020204" pitchFamily="34" charset="0"/>
              <a:buChar char="•"/>
            </a:pPr>
            <a:r>
              <a:rPr lang="en-US" sz="1800">
                <a:cs typeface="Calibri"/>
              </a:rPr>
              <a:t>Low Power Circuit Stored Energy: </a:t>
            </a:r>
            <a:r>
              <a:rPr lang="en-US" sz="1800">
                <a:solidFill>
                  <a:srgbClr val="000000"/>
                </a:solidFill>
              </a:rPr>
              <a:t>96 kJ</a:t>
            </a:r>
          </a:p>
          <a:p>
            <a:pPr marL="285750" indent="-285750">
              <a:buFont typeface="Arial" panose="020B0604020202020204" pitchFamily="34" charset="0"/>
              <a:buChar char="•"/>
            </a:pPr>
            <a:r>
              <a:rPr lang="en-US" sz="1800">
                <a:solidFill>
                  <a:srgbClr val="000000"/>
                </a:solidFill>
                <a:cs typeface="Calibri"/>
              </a:rPr>
              <a:t>High power circuit managed by an Elithion Battery Management System</a:t>
            </a:r>
          </a:p>
          <a:p>
            <a:pPr marL="285750" indent="-285750">
              <a:buFont typeface="Arial" panose="020B0604020202020204" pitchFamily="34" charset="0"/>
              <a:buChar char="•"/>
            </a:pPr>
            <a:endParaRPr lang="en-US" sz="1800">
              <a:solidFill>
                <a:srgbClr val="000000"/>
              </a:solidFill>
              <a:cs typeface="Calibri"/>
            </a:endParaRP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Hazardous Systems</a:t>
            </a:r>
          </a:p>
        </p:txBody>
      </p:sp>
    </p:spTree>
    <p:extLst>
      <p:ext uri="{BB962C8B-B14F-4D97-AF65-F5344CB8AC3E}">
        <p14:creationId xmlns:p14="http://schemas.microsoft.com/office/powerpoint/2010/main" val="423506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a:xfrm>
            <a:off x="-1" y="1445683"/>
            <a:ext cx="12074173" cy="4749800"/>
          </a:xfrm>
        </p:spPr>
        <p:txBody>
          <a:bodyPr vert="horz" lIns="274320" tIns="45720" rIns="274320" bIns="45720" rtlCol="0" anchor="t">
            <a:noAutofit/>
          </a:bodyPr>
          <a:lstStyle/>
          <a:p>
            <a:pPr marL="342900" indent="-342900">
              <a:buFont typeface="Arial" panose="020B0604020202020204" pitchFamily="34" charset="0"/>
              <a:buChar char="•"/>
            </a:pPr>
            <a:r>
              <a:rPr lang="en-US" sz="1800" b="1">
                <a:cs typeface="Calibri"/>
              </a:rPr>
              <a:t>Hardware-Firmware Compatibility:</a:t>
            </a:r>
            <a:r>
              <a:rPr lang="en-US" sz="1800">
                <a:cs typeface="Calibri"/>
              </a:rPr>
              <a:t> Using a variety of custom and off-the-shelf hardware and firmware will create a system that is complex to debug</a:t>
            </a:r>
          </a:p>
          <a:p>
            <a:pPr marL="808990" lvl="1" indent="-342900">
              <a:buFont typeface="Arial" panose="020B0604020202020204" pitchFamily="34" charset="0"/>
              <a:buChar char="•"/>
            </a:pPr>
            <a:r>
              <a:rPr lang="en-US" sz="1800">
                <a:cs typeface="Calibri"/>
              </a:rPr>
              <a:t>Integration testing will be done along the way to ensure each electronic subsystem works in the overall pod before completing the next subsystem’s electronics</a:t>
            </a:r>
          </a:p>
          <a:p>
            <a:pPr marL="342900" indent="-342900">
              <a:buFont typeface="Arial" panose="020B0604020202020204" pitchFamily="34" charset="0"/>
              <a:buChar char="•"/>
            </a:pPr>
            <a:r>
              <a:rPr lang="en-US" sz="1800" b="1">
                <a:cs typeface="Calibri"/>
              </a:rPr>
              <a:t>Stability: </a:t>
            </a:r>
            <a:r>
              <a:rPr lang="en-US" sz="1800">
                <a:cs typeface="Calibri"/>
              </a:rPr>
              <a:t>Ensuring pod stability during braking phase will be difficult due to the high forces involved</a:t>
            </a:r>
          </a:p>
          <a:p>
            <a:pPr marL="808990" lvl="1" indent="-342900">
              <a:buFont typeface="Arial" panose="020B0604020202020204" pitchFamily="34" charset="0"/>
              <a:buChar char="•"/>
            </a:pPr>
            <a:r>
              <a:rPr lang="en-US" sz="1800"/>
              <a:t>Data acquired through rigorous simulation </a:t>
            </a:r>
            <a:r>
              <a:rPr lang="en-US" sz="1800">
                <a:cs typeface="Calibri"/>
              </a:rPr>
              <a:t>will be combined with physical data from the vehicle dynamics test rig to confirm that the pod will brake smoothly</a:t>
            </a:r>
          </a:p>
          <a:p>
            <a:pPr marL="342900" indent="-342900">
              <a:buFont typeface="Arial" panose="020B0604020202020204" pitchFamily="34" charset="0"/>
              <a:buChar char="•"/>
            </a:pPr>
            <a:r>
              <a:rPr lang="en-US" sz="1800" b="1">
                <a:cs typeface="Calibri"/>
              </a:rPr>
              <a:t>Structural Analysis:</a:t>
            </a:r>
            <a:r>
              <a:rPr lang="en-US" sz="1800">
                <a:cs typeface="Calibri"/>
              </a:rPr>
              <a:t> Structural analysis will require significant computing resources</a:t>
            </a:r>
          </a:p>
          <a:p>
            <a:pPr marL="808990" lvl="1" indent="-342900">
              <a:buFont typeface="Arial" panose="020B0604020202020204" pitchFamily="34" charset="0"/>
              <a:buChar char="•"/>
            </a:pPr>
            <a:r>
              <a:rPr lang="en-US" sz="1800">
                <a:solidFill>
                  <a:schemeClr val="bg1"/>
                </a:solidFill>
              </a:rPr>
              <a:t>An analysis specific desktop</a:t>
            </a:r>
            <a:r>
              <a:rPr lang="en-US" sz="1800">
                <a:solidFill>
                  <a:schemeClr val="bg1"/>
                </a:solidFill>
                <a:cs typeface="Calibri"/>
              </a:rPr>
              <a:t> computer is being sponsored by the School of Aerospace Engineering</a:t>
            </a:r>
            <a:endParaRPr lang="en-US" sz="1800">
              <a:cs typeface="Calibri"/>
            </a:endParaRPr>
          </a:p>
          <a:p>
            <a:pPr marL="342900" indent="-342900">
              <a:buFont typeface="Arial" panose="020B0604020202020204" pitchFamily="34" charset="0"/>
              <a:buChar char="•"/>
            </a:pPr>
            <a:r>
              <a:rPr lang="en-US" sz="1800" b="1">
                <a:cs typeface="Calibri"/>
              </a:rPr>
              <a:t>Thermal Testing: </a:t>
            </a:r>
            <a:r>
              <a:rPr lang="en-US" sz="1800">
                <a:cs typeface="Calibri"/>
              </a:rPr>
              <a:t>Due to the low-pressure environment of the track, the cooling system will need to be thoroughly validated to ensure that no system overheats during the run</a:t>
            </a:r>
          </a:p>
          <a:p>
            <a:pPr marL="808990" lvl="1" indent="-342900">
              <a:buFont typeface="Arial" panose="020B0604020202020204" pitchFamily="34" charset="0"/>
              <a:buChar char="•"/>
            </a:pPr>
            <a:r>
              <a:rPr lang="en-US" sz="1800"/>
              <a:t>Vehicle components will be tested</a:t>
            </a:r>
            <a:r>
              <a:rPr lang="en-US" sz="1800">
                <a:cs typeface="Calibri"/>
              </a:rPr>
              <a:t> at low pressures to ensure that temperature increases are within allowable limits</a:t>
            </a: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Anticipated Challenges</a:t>
            </a:r>
          </a:p>
        </p:txBody>
      </p:sp>
    </p:spTree>
    <p:extLst>
      <p:ext uri="{BB962C8B-B14F-4D97-AF65-F5344CB8AC3E}">
        <p14:creationId xmlns:p14="http://schemas.microsoft.com/office/powerpoint/2010/main" val="65491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a:xfrm>
            <a:off x="0" y="0"/>
            <a:ext cx="6314163" cy="991352"/>
          </a:xfrm>
        </p:spPr>
        <p:txBody>
          <a:bodyPr/>
          <a:lstStyle/>
          <a:p>
            <a:r>
              <a:rPr lang="en-US" b="1"/>
              <a:t>Design, Build, Test Timeline: </a:t>
            </a:r>
            <a:r>
              <a:rPr lang="en-US"/>
              <a:t>Vehicle Dynamics and Electronics</a:t>
            </a:r>
            <a:endParaRPr lang="en-US" b="1"/>
          </a:p>
        </p:txBody>
      </p:sp>
      <p:grpSp>
        <p:nvGrpSpPr>
          <p:cNvPr id="27" name="Group 26">
            <a:extLst>
              <a:ext uri="{FF2B5EF4-FFF2-40B4-BE49-F238E27FC236}">
                <a16:creationId xmlns:a16="http://schemas.microsoft.com/office/drawing/2014/main" id="{5F39488A-7151-4691-973B-E3AA81AB2CD8}"/>
              </a:ext>
            </a:extLst>
          </p:cNvPr>
          <p:cNvGrpSpPr/>
          <p:nvPr/>
        </p:nvGrpSpPr>
        <p:grpSpPr>
          <a:xfrm>
            <a:off x="52076" y="1129351"/>
            <a:ext cx="6016803" cy="4867755"/>
            <a:chOff x="304332" y="1235182"/>
            <a:chExt cx="5569936" cy="4506228"/>
          </a:xfrm>
        </p:grpSpPr>
        <p:pic>
          <p:nvPicPr>
            <p:cNvPr id="16" name="Picture 3">
              <a:extLst>
                <a:ext uri="{FF2B5EF4-FFF2-40B4-BE49-F238E27FC236}">
                  <a16:creationId xmlns:a16="http://schemas.microsoft.com/office/drawing/2014/main" id="{131384CC-EED2-41BF-B6EF-B3D05398CE59}"/>
                </a:ext>
              </a:extLst>
            </p:cNvPr>
            <p:cNvPicPr>
              <a:picLocks noChangeAspect="1"/>
            </p:cNvPicPr>
            <p:nvPr/>
          </p:nvPicPr>
          <p:blipFill rotWithShape="1">
            <a:blip r:embed="rId2"/>
            <a:srcRect b="26334"/>
            <a:stretch/>
          </p:blipFill>
          <p:spPr>
            <a:xfrm>
              <a:off x="304332" y="1235182"/>
              <a:ext cx="5559526" cy="2505432"/>
            </a:xfrm>
            <a:prstGeom prst="rect">
              <a:avLst/>
            </a:prstGeom>
          </p:spPr>
        </p:pic>
        <p:pic>
          <p:nvPicPr>
            <p:cNvPr id="17" name="Picture 10">
              <a:extLst>
                <a:ext uri="{FF2B5EF4-FFF2-40B4-BE49-F238E27FC236}">
                  <a16:creationId xmlns:a16="http://schemas.microsoft.com/office/drawing/2014/main" id="{A8562D12-D212-4319-8419-206C4C8B11EF}"/>
                </a:ext>
              </a:extLst>
            </p:cNvPr>
            <p:cNvPicPr>
              <a:picLocks noChangeAspect="1"/>
            </p:cNvPicPr>
            <p:nvPr/>
          </p:nvPicPr>
          <p:blipFill rotWithShape="1">
            <a:blip r:embed="rId3"/>
            <a:srcRect l="764" b="50579"/>
            <a:stretch/>
          </p:blipFill>
          <p:spPr>
            <a:xfrm>
              <a:off x="304332" y="3733819"/>
              <a:ext cx="5569936" cy="2007591"/>
            </a:xfrm>
            <a:prstGeom prst="rect">
              <a:avLst/>
            </a:prstGeom>
          </p:spPr>
        </p:pic>
      </p:grpSp>
      <p:grpSp>
        <p:nvGrpSpPr>
          <p:cNvPr id="3" name="Group 2">
            <a:extLst>
              <a:ext uri="{FF2B5EF4-FFF2-40B4-BE49-F238E27FC236}">
                <a16:creationId xmlns:a16="http://schemas.microsoft.com/office/drawing/2014/main" id="{C045E170-F201-44AD-8DA0-F0C430478A0F}"/>
              </a:ext>
            </a:extLst>
          </p:cNvPr>
          <p:cNvGrpSpPr/>
          <p:nvPr/>
        </p:nvGrpSpPr>
        <p:grpSpPr>
          <a:xfrm>
            <a:off x="6114533" y="1150338"/>
            <a:ext cx="6063099" cy="5286380"/>
            <a:chOff x="6784106" y="-357875"/>
            <a:chExt cx="4606197" cy="4445817"/>
          </a:xfrm>
        </p:grpSpPr>
        <p:pic>
          <p:nvPicPr>
            <p:cNvPr id="13" name="Picture 10">
              <a:extLst>
                <a:ext uri="{FF2B5EF4-FFF2-40B4-BE49-F238E27FC236}">
                  <a16:creationId xmlns:a16="http://schemas.microsoft.com/office/drawing/2014/main" id="{28F8D553-2271-4319-B97E-6DAE2A3EF592}"/>
                </a:ext>
              </a:extLst>
            </p:cNvPr>
            <p:cNvPicPr>
              <a:picLocks noChangeAspect="1"/>
            </p:cNvPicPr>
            <p:nvPr/>
          </p:nvPicPr>
          <p:blipFill rotWithShape="1">
            <a:blip r:embed="rId3"/>
            <a:srcRect t="50302" b="1"/>
            <a:stretch/>
          </p:blipFill>
          <p:spPr>
            <a:xfrm>
              <a:off x="6784106" y="1699526"/>
              <a:ext cx="4606197" cy="1656780"/>
            </a:xfrm>
            <a:prstGeom prst="rect">
              <a:avLst/>
            </a:prstGeom>
          </p:spPr>
        </p:pic>
        <p:pic>
          <p:nvPicPr>
            <p:cNvPr id="14" name="Picture 11">
              <a:extLst>
                <a:ext uri="{FF2B5EF4-FFF2-40B4-BE49-F238E27FC236}">
                  <a16:creationId xmlns:a16="http://schemas.microsoft.com/office/drawing/2014/main" id="{5A8422F0-1784-414E-A1C3-2ACE4E739C3A}"/>
                </a:ext>
              </a:extLst>
            </p:cNvPr>
            <p:cNvPicPr>
              <a:picLocks noChangeAspect="1"/>
            </p:cNvPicPr>
            <p:nvPr/>
          </p:nvPicPr>
          <p:blipFill>
            <a:blip r:embed="rId4"/>
            <a:stretch>
              <a:fillRect/>
            </a:stretch>
          </p:blipFill>
          <p:spPr>
            <a:xfrm>
              <a:off x="6819278" y="3348519"/>
              <a:ext cx="4546231" cy="739423"/>
            </a:xfrm>
            <a:prstGeom prst="rect">
              <a:avLst/>
            </a:prstGeom>
          </p:spPr>
        </p:pic>
        <p:pic>
          <p:nvPicPr>
            <p:cNvPr id="24" name="Picture 3">
              <a:extLst>
                <a:ext uri="{FF2B5EF4-FFF2-40B4-BE49-F238E27FC236}">
                  <a16:creationId xmlns:a16="http://schemas.microsoft.com/office/drawing/2014/main" id="{96BE4831-5178-4D35-941D-969599C6CE65}"/>
                </a:ext>
              </a:extLst>
            </p:cNvPr>
            <p:cNvPicPr>
              <a:picLocks noChangeAspect="1"/>
            </p:cNvPicPr>
            <p:nvPr/>
          </p:nvPicPr>
          <p:blipFill rotWithShape="1">
            <a:blip r:embed="rId2"/>
            <a:srcRect b="26334"/>
            <a:stretch/>
          </p:blipFill>
          <p:spPr>
            <a:xfrm>
              <a:off x="6816349" y="-357875"/>
              <a:ext cx="4562482" cy="2056108"/>
            </a:xfrm>
            <a:prstGeom prst="rect">
              <a:avLst/>
            </a:prstGeom>
          </p:spPr>
        </p:pic>
      </p:grpSp>
    </p:spTree>
    <p:extLst>
      <p:ext uri="{BB962C8B-B14F-4D97-AF65-F5344CB8AC3E}">
        <p14:creationId xmlns:p14="http://schemas.microsoft.com/office/powerpoint/2010/main" val="137873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a:xfrm>
            <a:off x="0" y="0"/>
            <a:ext cx="9220200" cy="991352"/>
          </a:xfrm>
        </p:spPr>
        <p:txBody>
          <a:bodyPr/>
          <a:lstStyle/>
          <a:p>
            <a:r>
              <a:rPr lang="en-US" b="1"/>
              <a:t>Design, Build, Test Timeline: </a:t>
            </a:r>
            <a:r>
              <a:rPr lang="en-US"/>
              <a:t>AeroStructures</a:t>
            </a:r>
          </a:p>
        </p:txBody>
      </p:sp>
      <p:pic>
        <p:nvPicPr>
          <p:cNvPr id="20" name="Picture 3">
            <a:extLst>
              <a:ext uri="{FF2B5EF4-FFF2-40B4-BE49-F238E27FC236}">
                <a16:creationId xmlns:a16="http://schemas.microsoft.com/office/drawing/2014/main" id="{7864FB7D-C2EE-4740-8905-53D6B89C76A3}"/>
              </a:ext>
            </a:extLst>
          </p:cNvPr>
          <p:cNvPicPr>
            <a:picLocks noChangeAspect="1"/>
          </p:cNvPicPr>
          <p:nvPr/>
        </p:nvPicPr>
        <p:blipFill>
          <a:blip r:embed="rId2"/>
          <a:stretch>
            <a:fillRect/>
          </a:stretch>
        </p:blipFill>
        <p:spPr>
          <a:xfrm>
            <a:off x="2378007" y="1514336"/>
            <a:ext cx="7435985" cy="4548994"/>
          </a:xfrm>
          <a:prstGeom prst="rect">
            <a:avLst/>
          </a:prstGeom>
        </p:spPr>
      </p:pic>
    </p:spTree>
    <p:extLst>
      <p:ext uri="{BB962C8B-B14F-4D97-AF65-F5344CB8AC3E}">
        <p14:creationId xmlns:p14="http://schemas.microsoft.com/office/powerpoint/2010/main" val="831907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B3FF5E6-3D86-47B1-AAA4-EE9D8225DD82}"/>
              </a:ext>
            </a:extLst>
          </p:cNvPr>
          <p:cNvSpPr>
            <a:spLocks noGrp="1"/>
          </p:cNvSpPr>
          <p:nvPr>
            <p:ph idx="1"/>
          </p:nvPr>
        </p:nvSpPr>
        <p:spPr/>
        <p:txBody>
          <a:bodyPr vert="horz" lIns="274320" tIns="45720" rIns="274320" bIns="45720" rtlCol="0" anchor="t">
            <a:noAutofit/>
          </a:bodyPr>
          <a:lstStyle/>
          <a:p>
            <a:r>
              <a:rPr lang="en-US">
                <a:cs typeface="Calibri"/>
              </a:rPr>
              <a:t>Overall budget for full-vehicle manufacture/integration: Approximately $27,000</a:t>
            </a:r>
          </a:p>
          <a:p>
            <a:r>
              <a:rPr lang="en-US">
                <a:cs typeface="Calibri"/>
              </a:rPr>
              <a:t>Sources:</a:t>
            </a:r>
          </a:p>
          <a:p>
            <a:pPr marL="342900" indent="-342900">
              <a:buFont typeface="Arial"/>
              <a:buChar char="•"/>
            </a:pPr>
            <a:r>
              <a:rPr lang="en-US">
                <a:cs typeface="Calibri"/>
              </a:rPr>
              <a:t>Georgia Tech Student Government Association (SGA): $10,000-$15,000 expected</a:t>
            </a:r>
          </a:p>
          <a:p>
            <a:pPr marL="342900" indent="-342900">
              <a:buFont typeface="Arial"/>
              <a:buChar char="•"/>
            </a:pPr>
            <a:r>
              <a:rPr lang="en-US">
                <a:cs typeface="Calibri"/>
              </a:rPr>
              <a:t>Corporate Sponsors: $15,000-$20,000 expected</a:t>
            </a:r>
          </a:p>
          <a:p>
            <a:pPr marL="342900" indent="-342900">
              <a:buFont typeface="Arial"/>
              <a:buChar char="•"/>
            </a:pPr>
            <a:r>
              <a:rPr lang="en-US">
                <a:cs typeface="Calibri"/>
              </a:rPr>
              <a:t>GT School of Aerospace Engineering: Ancillary Support (lab space, compute resources)</a:t>
            </a:r>
          </a:p>
        </p:txBody>
      </p:sp>
      <p:sp>
        <p:nvSpPr>
          <p:cNvPr id="5" name="Title 4">
            <a:extLst>
              <a:ext uri="{FF2B5EF4-FFF2-40B4-BE49-F238E27FC236}">
                <a16:creationId xmlns:a16="http://schemas.microsoft.com/office/drawing/2014/main" id="{453B22F8-FBFC-470C-9005-95492005EECF}"/>
              </a:ext>
            </a:extLst>
          </p:cNvPr>
          <p:cNvSpPr>
            <a:spLocks noGrp="1"/>
          </p:cNvSpPr>
          <p:nvPr>
            <p:ph type="title"/>
          </p:nvPr>
        </p:nvSpPr>
        <p:spPr/>
        <p:txBody>
          <a:bodyPr/>
          <a:lstStyle/>
          <a:p>
            <a:r>
              <a:rPr lang="en-US" b="1"/>
              <a:t>Funding Plan and Timeline</a:t>
            </a:r>
          </a:p>
        </p:txBody>
      </p:sp>
      <p:graphicFrame>
        <p:nvGraphicFramePr>
          <p:cNvPr id="2" name="Table 2">
            <a:extLst>
              <a:ext uri="{FF2B5EF4-FFF2-40B4-BE49-F238E27FC236}">
                <a16:creationId xmlns:a16="http://schemas.microsoft.com/office/drawing/2014/main" id="{02543D90-1AFC-48EB-B33E-B82C1580DB56}"/>
              </a:ext>
            </a:extLst>
          </p:cNvPr>
          <p:cNvGraphicFramePr>
            <a:graphicFrameLocks noGrp="1"/>
          </p:cNvGraphicFramePr>
          <p:nvPr>
            <p:extLst>
              <p:ext uri="{D42A27DB-BD31-4B8C-83A1-F6EECF244321}">
                <p14:modId xmlns:p14="http://schemas.microsoft.com/office/powerpoint/2010/main" val="1075230170"/>
              </p:ext>
            </p:extLst>
          </p:nvPr>
        </p:nvGraphicFramePr>
        <p:xfrm>
          <a:off x="773372" y="3969646"/>
          <a:ext cx="10768664" cy="2266233"/>
        </p:xfrm>
        <a:graphic>
          <a:graphicData uri="http://schemas.openxmlformats.org/drawingml/2006/table">
            <a:tbl>
              <a:tblPr firstRow="1">
                <a:tableStyleId>{073A0DAA-6AF3-43AB-8588-CEC1D06C72B9}</a:tableStyleId>
              </a:tblPr>
              <a:tblGrid>
                <a:gridCol w="980929">
                  <a:extLst>
                    <a:ext uri="{9D8B030D-6E8A-4147-A177-3AD203B41FA5}">
                      <a16:colId xmlns:a16="http://schemas.microsoft.com/office/drawing/2014/main" val="513221537"/>
                    </a:ext>
                  </a:extLst>
                </a:gridCol>
                <a:gridCol w="1407425">
                  <a:extLst>
                    <a:ext uri="{9D8B030D-6E8A-4147-A177-3AD203B41FA5}">
                      <a16:colId xmlns:a16="http://schemas.microsoft.com/office/drawing/2014/main" val="141795796"/>
                    </a:ext>
                  </a:extLst>
                </a:gridCol>
                <a:gridCol w="5373803">
                  <a:extLst>
                    <a:ext uri="{9D8B030D-6E8A-4147-A177-3AD203B41FA5}">
                      <a16:colId xmlns:a16="http://schemas.microsoft.com/office/drawing/2014/main" val="603798132"/>
                    </a:ext>
                  </a:extLst>
                </a:gridCol>
                <a:gridCol w="1340907">
                  <a:extLst>
                    <a:ext uri="{9D8B030D-6E8A-4147-A177-3AD203B41FA5}">
                      <a16:colId xmlns:a16="http://schemas.microsoft.com/office/drawing/2014/main" val="1111290225"/>
                    </a:ext>
                  </a:extLst>
                </a:gridCol>
                <a:gridCol w="1665600">
                  <a:extLst>
                    <a:ext uri="{9D8B030D-6E8A-4147-A177-3AD203B41FA5}">
                      <a16:colId xmlns:a16="http://schemas.microsoft.com/office/drawing/2014/main" val="2862580106"/>
                    </a:ext>
                  </a:extLst>
                </a:gridCol>
              </a:tblGrid>
              <a:tr h="540223">
                <a:tc>
                  <a:txBody>
                    <a:bodyPr/>
                    <a:lstStyle/>
                    <a:p>
                      <a:pPr algn="ctr">
                        <a:buNone/>
                      </a:pPr>
                      <a:r>
                        <a:rPr lang="en-US" sz="1500"/>
                        <a:t>Phase</a:t>
                      </a:r>
                      <a:endParaRPr lang="en-US" sz="1500">
                        <a:effectLst/>
                      </a:endParaRPr>
                    </a:p>
                  </a:txBody>
                  <a:tcPr marL="0" marR="0" marT="0" marB="0" anchor="ctr"/>
                </a:tc>
                <a:tc>
                  <a:txBody>
                    <a:bodyPr/>
                    <a:lstStyle/>
                    <a:p>
                      <a:pPr lvl="0" algn="ctr">
                        <a:buNone/>
                      </a:pPr>
                      <a:r>
                        <a:rPr lang="en-US" sz="1500"/>
                        <a:t>Timeline</a:t>
                      </a:r>
                      <a:endParaRPr lang="en-US" sz="1500">
                        <a:effectLst/>
                      </a:endParaRPr>
                    </a:p>
                  </a:txBody>
                  <a:tcPr marL="0" marR="0" marT="0" marB="0" anchor="ctr"/>
                </a:tc>
                <a:tc>
                  <a:txBody>
                    <a:bodyPr/>
                    <a:lstStyle/>
                    <a:p>
                      <a:pPr lvl="0" algn="ctr">
                        <a:buNone/>
                      </a:pPr>
                      <a:r>
                        <a:rPr lang="en-US" sz="1500"/>
                        <a:t>Description (of components to be procured)</a:t>
                      </a:r>
                      <a:endParaRPr lang="en-US" sz="1500">
                        <a:effectLst/>
                      </a:endParaRPr>
                    </a:p>
                  </a:txBody>
                  <a:tcPr marL="0" marR="0" marT="0" marB="0" anchor="ctr"/>
                </a:tc>
                <a:tc>
                  <a:txBody>
                    <a:bodyPr/>
                    <a:lstStyle/>
                    <a:p>
                      <a:pPr lvl="0" algn="ctr">
                        <a:buNone/>
                      </a:pPr>
                      <a:r>
                        <a:rPr lang="en-US" sz="1500"/>
                        <a:t>Funds Allocated</a:t>
                      </a:r>
                      <a:endParaRPr lang="en-US" sz="1500">
                        <a:effectLst/>
                      </a:endParaRPr>
                    </a:p>
                  </a:txBody>
                  <a:tcPr marL="0" marR="0" marT="0" marB="0" anchor="ctr"/>
                </a:tc>
                <a:tc>
                  <a:txBody>
                    <a:bodyPr/>
                    <a:lstStyle/>
                    <a:p>
                      <a:pPr lvl="0" algn="ctr">
                        <a:buNone/>
                      </a:pPr>
                      <a:r>
                        <a:rPr lang="en-US" sz="1500"/>
                        <a:t>Source(s)</a:t>
                      </a:r>
                      <a:endParaRPr lang="en-US" sz="1500">
                        <a:effectLst/>
                      </a:endParaRPr>
                    </a:p>
                  </a:txBody>
                  <a:tcPr marL="0" marR="0" marT="0" marB="0" anchor="ctr"/>
                </a:tc>
                <a:extLst>
                  <a:ext uri="{0D108BD9-81ED-4DB2-BD59-A6C34878D82A}">
                    <a16:rowId xmlns:a16="http://schemas.microsoft.com/office/drawing/2014/main" val="1092616255"/>
                  </a:ext>
                </a:extLst>
              </a:tr>
              <a:tr h="493146">
                <a:tc>
                  <a:txBody>
                    <a:bodyPr/>
                    <a:lstStyle/>
                    <a:p>
                      <a:pPr algn="ctr">
                        <a:buNone/>
                      </a:pPr>
                      <a:r>
                        <a:rPr lang="en-US" sz="1500"/>
                        <a:t>Phase 1</a:t>
                      </a:r>
                      <a:endParaRPr lang="en-US" sz="1500">
                        <a:effectLst/>
                      </a:endParaRPr>
                    </a:p>
                  </a:txBody>
                  <a:tcPr marL="0" marR="0" marT="0" marB="0" anchor="ctr"/>
                </a:tc>
                <a:tc>
                  <a:txBody>
                    <a:bodyPr/>
                    <a:lstStyle/>
                    <a:p>
                      <a:pPr lvl="0" algn="ctr">
                        <a:buNone/>
                      </a:pPr>
                      <a:r>
                        <a:rPr lang="en-US" sz="1500"/>
                        <a:t>8/2018-9/2018</a:t>
                      </a:r>
                      <a:endParaRPr lang="en-US" sz="1500">
                        <a:effectLst/>
                      </a:endParaRPr>
                    </a:p>
                  </a:txBody>
                  <a:tcPr marL="0" marR="0" marT="0" marB="0" anchor="ctr"/>
                </a:tc>
                <a:tc>
                  <a:txBody>
                    <a:bodyPr/>
                    <a:lstStyle/>
                    <a:p>
                      <a:pPr algn="ctr"/>
                      <a:r>
                        <a:rPr lang="en-US" sz="1500"/>
                        <a:t> Initial electronics and communications products</a:t>
                      </a:r>
                      <a:endParaRPr lang="en-US"/>
                    </a:p>
                    <a:p>
                      <a:pPr lvl="0" algn="ctr">
                        <a:buNone/>
                      </a:pPr>
                      <a:r>
                        <a:rPr lang="en-US" sz="1500"/>
                        <a:t>Propulsion system and motors</a:t>
                      </a:r>
                    </a:p>
                  </a:txBody>
                  <a:tcPr marL="0" marR="0" marT="0" marB="0" anchor="ctr"/>
                </a:tc>
                <a:tc>
                  <a:txBody>
                    <a:bodyPr/>
                    <a:lstStyle/>
                    <a:p>
                      <a:pPr algn="ctr"/>
                      <a:r>
                        <a:rPr lang="en-US" sz="1500"/>
                        <a:t>$4,000</a:t>
                      </a:r>
                      <a:endParaRPr lang="en-US" sz="1500">
                        <a:effectLst/>
                      </a:endParaRPr>
                    </a:p>
                  </a:txBody>
                  <a:tcPr marL="0" marR="0" marT="0" marB="0" anchor="ctr"/>
                </a:tc>
                <a:tc>
                  <a:txBody>
                    <a:bodyPr/>
                    <a:lstStyle/>
                    <a:p>
                      <a:pPr lvl="0" algn="ctr">
                        <a:buNone/>
                      </a:pPr>
                      <a:r>
                        <a:rPr lang="en-US" sz="1500"/>
                        <a:t>SGA</a:t>
                      </a:r>
                      <a:endParaRPr lang="en-US" sz="1500">
                        <a:effectLst/>
                      </a:endParaRPr>
                    </a:p>
                  </a:txBody>
                  <a:tcPr marL="0" marR="0" marT="0" marB="0" anchor="ctr"/>
                </a:tc>
                <a:extLst>
                  <a:ext uri="{0D108BD9-81ED-4DB2-BD59-A6C34878D82A}">
                    <a16:rowId xmlns:a16="http://schemas.microsoft.com/office/drawing/2014/main" val="373824296"/>
                  </a:ext>
                </a:extLst>
              </a:tr>
              <a:tr h="493146">
                <a:tc>
                  <a:txBody>
                    <a:bodyPr/>
                    <a:lstStyle/>
                    <a:p>
                      <a:pPr algn="ctr">
                        <a:buNone/>
                      </a:pPr>
                      <a:r>
                        <a:rPr lang="en-US" sz="1500"/>
                        <a:t>Phase 2</a:t>
                      </a:r>
                      <a:endParaRPr lang="en-US" sz="1500">
                        <a:effectLst/>
                      </a:endParaRPr>
                    </a:p>
                  </a:txBody>
                  <a:tcPr marL="0" marR="0" marT="0" marB="0" anchor="ctr"/>
                </a:tc>
                <a:tc>
                  <a:txBody>
                    <a:bodyPr/>
                    <a:lstStyle/>
                    <a:p>
                      <a:pPr lvl="0" algn="ctr">
                        <a:buNone/>
                      </a:pPr>
                      <a:r>
                        <a:rPr lang="en-US" sz="1500"/>
                        <a:t>10/2018-11/2018</a:t>
                      </a:r>
                      <a:endParaRPr lang="en-US" sz="1500">
                        <a:effectLst/>
                      </a:endParaRPr>
                    </a:p>
                  </a:txBody>
                  <a:tcPr marL="0" marR="0" marT="0" marB="0" anchor="ctr"/>
                </a:tc>
                <a:tc>
                  <a:txBody>
                    <a:bodyPr/>
                    <a:lstStyle/>
                    <a:p>
                      <a:pPr algn="ctr"/>
                      <a:r>
                        <a:rPr lang="en-US" sz="1500"/>
                        <a:t>Metal and composite materials for structures</a:t>
                      </a:r>
                    </a:p>
                    <a:p>
                      <a:pPr lvl="0" algn="ctr">
                        <a:buNone/>
                      </a:pPr>
                      <a:r>
                        <a:rPr lang="en-US" sz="1500"/>
                        <a:t>Circuit boards and pressure system electronics</a:t>
                      </a:r>
                    </a:p>
                  </a:txBody>
                  <a:tcPr marL="0" marR="0" marT="0" marB="0" anchor="ctr"/>
                </a:tc>
                <a:tc>
                  <a:txBody>
                    <a:bodyPr/>
                    <a:lstStyle/>
                    <a:p>
                      <a:pPr algn="ctr"/>
                      <a:r>
                        <a:rPr lang="en-US" sz="1500"/>
                        <a:t>$8,000</a:t>
                      </a:r>
                      <a:endParaRPr lang="en-US" sz="1500">
                        <a:effectLst/>
                      </a:endParaRPr>
                    </a:p>
                  </a:txBody>
                  <a:tcPr marL="0" marR="0" marT="0" marB="0" anchor="ctr"/>
                </a:tc>
                <a:tc>
                  <a:txBody>
                    <a:bodyPr/>
                    <a:lstStyle/>
                    <a:p>
                      <a:pPr algn="ctr"/>
                      <a:r>
                        <a:rPr lang="en-US" sz="1500"/>
                        <a:t>SGA</a:t>
                      </a:r>
                      <a:endParaRPr lang="en-US" sz="1500">
                        <a:effectLst/>
                      </a:endParaRPr>
                    </a:p>
                  </a:txBody>
                  <a:tcPr marL="0" marR="0" marT="0" marB="0" anchor="ctr"/>
                </a:tc>
                <a:extLst>
                  <a:ext uri="{0D108BD9-81ED-4DB2-BD59-A6C34878D82A}">
                    <a16:rowId xmlns:a16="http://schemas.microsoft.com/office/drawing/2014/main" val="2517549272"/>
                  </a:ext>
                </a:extLst>
              </a:tr>
              <a:tr h="739718">
                <a:tc>
                  <a:txBody>
                    <a:bodyPr/>
                    <a:lstStyle/>
                    <a:p>
                      <a:pPr algn="ctr">
                        <a:buNone/>
                      </a:pPr>
                      <a:r>
                        <a:rPr lang="en-US" sz="1500"/>
                        <a:t>Phase 3</a:t>
                      </a:r>
                      <a:endParaRPr lang="en-US" sz="1500">
                        <a:effectLst/>
                      </a:endParaRPr>
                    </a:p>
                  </a:txBody>
                  <a:tcPr marL="0" marR="0" marT="0" marB="0" anchor="ctr"/>
                </a:tc>
                <a:tc>
                  <a:txBody>
                    <a:bodyPr/>
                    <a:lstStyle/>
                    <a:p>
                      <a:pPr lvl="0" algn="ctr">
                        <a:buNone/>
                      </a:pPr>
                      <a:r>
                        <a:rPr lang="en-US" sz="1500"/>
                        <a:t>12/2018-7/2019</a:t>
                      </a:r>
                      <a:endParaRPr lang="en-US" sz="1500">
                        <a:effectLst/>
                      </a:endParaRPr>
                    </a:p>
                  </a:txBody>
                  <a:tcPr marL="0" marR="0" marT="0" marB="0" anchor="ctr"/>
                </a:tc>
                <a:tc>
                  <a:txBody>
                    <a:bodyPr/>
                    <a:lstStyle/>
                    <a:p>
                      <a:pPr algn="ctr"/>
                      <a:r>
                        <a:rPr lang="en-US" sz="1500"/>
                        <a:t>Dynamical and fluid system components</a:t>
                      </a:r>
                    </a:p>
                    <a:p>
                      <a:pPr lvl="0" algn="ctr">
                        <a:buNone/>
                      </a:pPr>
                      <a:r>
                        <a:rPr lang="en-US" sz="1500"/>
                        <a:t>Power system, controllers, and final electronics assemblies</a:t>
                      </a:r>
                    </a:p>
                    <a:p>
                      <a:pPr lvl="0" algn="ctr">
                        <a:buNone/>
                      </a:pPr>
                      <a:r>
                        <a:rPr lang="en-US" sz="1500" b="0" i="0" u="none" strike="noStrike" noProof="0">
                          <a:solidFill>
                            <a:srgbClr val="000000"/>
                          </a:solidFill>
                          <a:latin typeface="Calibri"/>
                        </a:rPr>
                        <a:t>Full vehicle integration</a:t>
                      </a:r>
                      <a:endParaRPr lang="en-US"/>
                    </a:p>
                  </a:txBody>
                  <a:tcPr marL="0" marR="0" marT="0" marB="0" anchor="ctr"/>
                </a:tc>
                <a:tc>
                  <a:txBody>
                    <a:bodyPr/>
                    <a:lstStyle/>
                    <a:p>
                      <a:pPr algn="ctr"/>
                      <a:r>
                        <a:rPr lang="en-US" sz="1500"/>
                        <a:t>$15,000</a:t>
                      </a:r>
                      <a:endParaRPr lang="en-US" sz="1500">
                        <a:effectLst/>
                      </a:endParaRPr>
                    </a:p>
                  </a:txBody>
                  <a:tcPr marL="0" marR="0" marT="0" marB="0" anchor="ctr"/>
                </a:tc>
                <a:tc>
                  <a:txBody>
                    <a:bodyPr/>
                    <a:lstStyle/>
                    <a:p>
                      <a:pPr algn="ctr"/>
                      <a:r>
                        <a:rPr lang="en-US" sz="1500"/>
                        <a:t>SGA</a:t>
                      </a:r>
                    </a:p>
                    <a:p>
                      <a:pPr lvl="0" algn="ctr">
                        <a:buNone/>
                      </a:pPr>
                      <a:r>
                        <a:rPr lang="en-US" sz="1500"/>
                        <a:t>Corporate Sponsors</a:t>
                      </a:r>
                      <a:endParaRPr lang="en-US" sz="1500">
                        <a:effectLst/>
                      </a:endParaRPr>
                    </a:p>
                  </a:txBody>
                  <a:tcPr marL="0" marR="0" marT="0" marB="0" anchor="ctr"/>
                </a:tc>
                <a:extLst>
                  <a:ext uri="{0D108BD9-81ED-4DB2-BD59-A6C34878D82A}">
                    <a16:rowId xmlns:a16="http://schemas.microsoft.com/office/drawing/2014/main" val="2908132404"/>
                  </a:ext>
                </a:extLst>
              </a:tr>
            </a:tbl>
          </a:graphicData>
        </a:graphic>
      </p:graphicFrame>
    </p:spTree>
    <p:extLst>
      <p:ext uri="{BB962C8B-B14F-4D97-AF65-F5344CB8AC3E}">
        <p14:creationId xmlns:p14="http://schemas.microsoft.com/office/powerpoint/2010/main" val="54279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562E9F-ED12-4477-A876-523533D47BE1}"/>
              </a:ext>
            </a:extLst>
          </p:cNvPr>
          <p:cNvSpPr>
            <a:spLocks noGrp="1"/>
          </p:cNvSpPr>
          <p:nvPr>
            <p:ph idx="1"/>
          </p:nvPr>
        </p:nvSpPr>
        <p:spPr>
          <a:xfrm>
            <a:off x="1" y="1072739"/>
            <a:ext cx="6677967" cy="5079621"/>
          </a:xfrm>
        </p:spPr>
        <p:txBody>
          <a:bodyPr vert="horz" lIns="274320" tIns="45720" rIns="274320" bIns="45720" rtlCol="0" anchor="t">
            <a:noAutofit/>
          </a:bodyPr>
          <a:lstStyle/>
          <a:p>
            <a:pPr marL="342900" indent="-342900">
              <a:buFont typeface="Arial" panose="020B0604020202020204" pitchFamily="34" charset="0"/>
              <a:buChar char="•"/>
            </a:pPr>
            <a:r>
              <a:rPr lang="en-US" sz="1800" b="1"/>
              <a:t>Max Velocity</a:t>
            </a:r>
            <a:r>
              <a:rPr lang="en-US" sz="1800" b="1">
                <a:cs typeface="Calibri"/>
              </a:rPr>
              <a:t>: </a:t>
            </a:r>
            <a:r>
              <a:rPr lang="en-US" sz="1800">
                <a:cs typeface="Calibri"/>
              </a:rPr>
              <a:t>121 m/s</a:t>
            </a:r>
            <a:endParaRPr lang="en-US" sz="1800" b="1">
              <a:cs typeface="Calibri"/>
            </a:endParaRPr>
          </a:p>
          <a:p>
            <a:pPr marL="342900" indent="-342900">
              <a:buFont typeface="Arial" panose="020B0604020202020204" pitchFamily="34" charset="0"/>
              <a:buChar char="•"/>
            </a:pPr>
            <a:r>
              <a:rPr lang="en-US" sz="1800" b="1"/>
              <a:t>Max Acceleration</a:t>
            </a:r>
            <a:r>
              <a:rPr lang="en-US" sz="1800" b="1">
                <a:cs typeface="Calibri"/>
              </a:rPr>
              <a:t>: </a:t>
            </a:r>
            <a:r>
              <a:rPr lang="en-US" sz="1800">
                <a:cs typeface="Calibri"/>
              </a:rPr>
              <a:t>0.71 g</a:t>
            </a:r>
            <a:endParaRPr lang="en-US" sz="1800" b="1">
              <a:cs typeface="Calibri"/>
            </a:endParaRPr>
          </a:p>
          <a:p>
            <a:pPr marL="342900" indent="-342900">
              <a:buFont typeface="Arial" panose="020B0604020202020204" pitchFamily="34" charset="0"/>
              <a:buChar char="•"/>
            </a:pPr>
            <a:r>
              <a:rPr lang="en-US" sz="1800" b="1"/>
              <a:t>Max Deceleration</a:t>
            </a:r>
            <a:r>
              <a:rPr lang="en-US" sz="1800" b="1">
                <a:cs typeface="Calibri"/>
              </a:rPr>
              <a:t>: </a:t>
            </a:r>
            <a:r>
              <a:rPr lang="en-US" sz="1800">
                <a:cs typeface="Calibri"/>
              </a:rPr>
              <a:t>5 g</a:t>
            </a:r>
          </a:p>
          <a:p>
            <a:pPr marL="342900" indent="-342900">
              <a:buFont typeface="Arial" panose="020B0604020202020204" pitchFamily="34" charset="0"/>
              <a:buChar char="•"/>
            </a:pPr>
            <a:r>
              <a:rPr lang="en-US" sz="1800" b="1">
                <a:cs typeface="Calibri"/>
              </a:rPr>
              <a:t>Total Power Consumption (Peak): </a:t>
            </a:r>
            <a:r>
              <a:rPr lang="en-US" sz="1800">
                <a:cs typeface="Calibri"/>
              </a:rPr>
              <a:t>92 kW</a:t>
            </a:r>
          </a:p>
          <a:p>
            <a:pPr marL="342900" indent="-342900">
              <a:buFont typeface="Arial" panose="020B0604020202020204" pitchFamily="34" charset="0"/>
              <a:buChar char="•"/>
            </a:pPr>
            <a:r>
              <a:rPr lang="en-US" sz="1800" b="1">
                <a:cs typeface="Calibri"/>
              </a:rPr>
              <a:t>Pod Position at End of Run: </a:t>
            </a:r>
            <a:r>
              <a:rPr lang="en-US" sz="1800">
                <a:cs typeface="Calibri"/>
              </a:rPr>
              <a:t>1180 m</a:t>
            </a:r>
          </a:p>
          <a:p>
            <a:pPr marL="342900" indent="-342900">
              <a:buFont typeface="Arial" panose="020B0604020202020204" pitchFamily="34" charset="0"/>
              <a:buChar char="•"/>
            </a:pPr>
            <a:r>
              <a:rPr lang="en-US" sz="1800" b="1">
                <a:cs typeface="Calibri"/>
              </a:rPr>
              <a:t>Pod Dimensions:</a:t>
            </a:r>
            <a:r>
              <a:rPr lang="en-US" sz="1800">
                <a:cs typeface="Calibri"/>
              </a:rPr>
              <a:t> 1.7m x 0.38m x 0.38m</a:t>
            </a:r>
          </a:p>
          <a:p>
            <a:pPr marL="342900" indent="-342900">
              <a:buFont typeface="Arial" panose="020B0604020202020204" pitchFamily="34" charset="0"/>
              <a:buChar char="•"/>
            </a:pPr>
            <a:r>
              <a:rPr lang="en-US" sz="1800" b="1">
                <a:cs typeface="Calibri"/>
              </a:rPr>
              <a:t>Pod Mass:</a:t>
            </a:r>
            <a:r>
              <a:rPr lang="en-US" sz="1800">
                <a:cs typeface="Calibri"/>
              </a:rPr>
              <a:t> 100.2 kg</a:t>
            </a:r>
          </a:p>
        </p:txBody>
      </p:sp>
      <p:sp>
        <p:nvSpPr>
          <p:cNvPr id="5" name="Title 4">
            <a:extLst>
              <a:ext uri="{FF2B5EF4-FFF2-40B4-BE49-F238E27FC236}">
                <a16:creationId xmlns:a16="http://schemas.microsoft.com/office/drawing/2014/main" id="{42E2B213-D7B5-4AFA-8B38-167A719A09FF}"/>
              </a:ext>
            </a:extLst>
          </p:cNvPr>
          <p:cNvSpPr>
            <a:spLocks noGrp="1"/>
          </p:cNvSpPr>
          <p:nvPr>
            <p:ph type="title"/>
          </p:nvPr>
        </p:nvSpPr>
        <p:spPr/>
        <p:txBody>
          <a:bodyPr/>
          <a:lstStyle/>
          <a:p>
            <a:r>
              <a:rPr lang="en-US" b="1"/>
              <a:t>Pod Overview</a:t>
            </a:r>
          </a:p>
        </p:txBody>
      </p:sp>
      <p:graphicFrame>
        <p:nvGraphicFramePr>
          <p:cNvPr id="3" name="Table 1">
            <a:extLst>
              <a:ext uri="{FF2B5EF4-FFF2-40B4-BE49-F238E27FC236}">
                <a16:creationId xmlns:a16="http://schemas.microsoft.com/office/drawing/2014/main" id="{2A3EE4AD-939D-4F34-A69C-2F323A7E349E}"/>
              </a:ext>
            </a:extLst>
          </p:cNvPr>
          <p:cNvGraphicFramePr>
            <a:graphicFrameLocks noGrp="1"/>
          </p:cNvGraphicFramePr>
          <p:nvPr>
            <p:extLst>
              <p:ext uri="{D42A27DB-BD31-4B8C-83A1-F6EECF244321}">
                <p14:modId xmlns:p14="http://schemas.microsoft.com/office/powerpoint/2010/main" val="557200561"/>
              </p:ext>
            </p:extLst>
          </p:nvPr>
        </p:nvGraphicFramePr>
        <p:xfrm>
          <a:off x="5964072" y="1081014"/>
          <a:ext cx="4208064" cy="2347986"/>
        </p:xfrm>
        <a:graphic>
          <a:graphicData uri="http://schemas.openxmlformats.org/drawingml/2006/table">
            <a:tbl>
              <a:tblPr firstRow="1">
                <a:tableStyleId>{073A0DAA-6AF3-43AB-8588-CEC1D06C72B9}</a:tableStyleId>
              </a:tblPr>
              <a:tblGrid>
                <a:gridCol w="2463782">
                  <a:extLst>
                    <a:ext uri="{9D8B030D-6E8A-4147-A177-3AD203B41FA5}">
                      <a16:colId xmlns:a16="http://schemas.microsoft.com/office/drawing/2014/main" val="513221537"/>
                    </a:ext>
                  </a:extLst>
                </a:gridCol>
                <a:gridCol w="1744282">
                  <a:extLst>
                    <a:ext uri="{9D8B030D-6E8A-4147-A177-3AD203B41FA5}">
                      <a16:colId xmlns:a16="http://schemas.microsoft.com/office/drawing/2014/main" val="603798132"/>
                    </a:ext>
                  </a:extLst>
                </a:gridCol>
              </a:tblGrid>
              <a:tr h="349867">
                <a:tc>
                  <a:txBody>
                    <a:bodyPr/>
                    <a:lstStyle/>
                    <a:p>
                      <a:pPr algn="ctr">
                        <a:buNone/>
                      </a:pPr>
                      <a:r>
                        <a:rPr lang="en-US" sz="1500"/>
                        <a:t>System</a:t>
                      </a:r>
                      <a:endParaRPr lang="en-US" sz="1500">
                        <a:effectLst/>
                      </a:endParaRPr>
                    </a:p>
                  </a:txBody>
                  <a:tcPr marL="0" marR="0" marT="0" marB="0" anchor="ctr"/>
                </a:tc>
                <a:tc>
                  <a:txBody>
                    <a:bodyPr/>
                    <a:lstStyle/>
                    <a:p>
                      <a:pPr algn="ctr">
                        <a:buNone/>
                      </a:pPr>
                      <a:r>
                        <a:rPr lang="en-US" sz="1500">
                          <a:effectLst/>
                        </a:rPr>
                        <a:t>Mass</a:t>
                      </a:r>
                      <a:r>
                        <a:rPr lang="en-US" sz="1500"/>
                        <a:t> </a:t>
                      </a:r>
                      <a:r>
                        <a:rPr lang="en-US" sz="1500">
                          <a:effectLst/>
                        </a:rPr>
                        <a:t>(kg)</a:t>
                      </a:r>
                    </a:p>
                  </a:txBody>
                  <a:tcPr marL="0" marR="0" marT="0" marB="0" anchor="ctr"/>
                </a:tc>
                <a:extLst>
                  <a:ext uri="{0D108BD9-81ED-4DB2-BD59-A6C34878D82A}">
                    <a16:rowId xmlns:a16="http://schemas.microsoft.com/office/drawing/2014/main" val="1092616255"/>
                  </a:ext>
                </a:extLst>
              </a:tr>
              <a:tr h="252927">
                <a:tc>
                  <a:txBody>
                    <a:bodyPr/>
                    <a:lstStyle/>
                    <a:p>
                      <a:pPr lvl="0" algn="ctr">
                        <a:buNone/>
                      </a:pPr>
                      <a:r>
                        <a:rPr lang="en-US" sz="1500"/>
                        <a:t>Aerostructures</a:t>
                      </a:r>
                      <a:endParaRPr lang="en-US" sz="1500">
                        <a:solidFill>
                          <a:srgbClr val="000000"/>
                        </a:solidFill>
                        <a:effectLst/>
                      </a:endParaRPr>
                    </a:p>
                  </a:txBody>
                  <a:tcPr marL="0" marR="0" marT="0" marB="0" anchor="ctr"/>
                </a:tc>
                <a:tc>
                  <a:txBody>
                    <a:bodyPr/>
                    <a:lstStyle/>
                    <a:p>
                      <a:pPr lvl="0" algn="ctr">
                        <a:buNone/>
                      </a:pPr>
                      <a:r>
                        <a:rPr lang="en-US" sz="1500"/>
                        <a:t>10.3</a:t>
                      </a:r>
                      <a:endParaRPr lang="en-US" sz="1500">
                        <a:effectLst/>
                      </a:endParaRPr>
                    </a:p>
                  </a:txBody>
                  <a:tcPr marL="0" marR="0" marT="0" marB="0" anchor="ctr"/>
                </a:tc>
                <a:extLst>
                  <a:ext uri="{0D108BD9-81ED-4DB2-BD59-A6C34878D82A}">
                    <a16:rowId xmlns:a16="http://schemas.microsoft.com/office/drawing/2014/main" val="373824296"/>
                  </a:ext>
                </a:extLst>
              </a:tr>
              <a:tr h="252927">
                <a:tc>
                  <a:txBody>
                    <a:bodyPr/>
                    <a:lstStyle/>
                    <a:p>
                      <a:pPr lvl="0" algn="ctr">
                        <a:buNone/>
                      </a:pPr>
                      <a:r>
                        <a:rPr lang="en-US" sz="1500"/>
                        <a:t>Stability</a:t>
                      </a:r>
                      <a:endParaRPr lang="en-US" sz="1500">
                        <a:effectLst/>
                      </a:endParaRPr>
                    </a:p>
                  </a:txBody>
                  <a:tcPr marL="0" marR="0" marT="0" marB="0" anchor="ctr"/>
                </a:tc>
                <a:tc>
                  <a:txBody>
                    <a:bodyPr/>
                    <a:lstStyle/>
                    <a:p>
                      <a:pPr lvl="0" algn="ctr">
                        <a:buNone/>
                      </a:pPr>
                      <a:r>
                        <a:rPr lang="en-US" sz="1500"/>
                        <a:t>2.5</a:t>
                      </a:r>
                      <a:endParaRPr lang="en-US">
                        <a:effectLst/>
                      </a:endParaRPr>
                    </a:p>
                  </a:txBody>
                  <a:tcPr marL="0" marR="0" marT="0" marB="0" anchor="ctr"/>
                </a:tc>
                <a:extLst>
                  <a:ext uri="{0D108BD9-81ED-4DB2-BD59-A6C34878D82A}">
                    <a16:rowId xmlns:a16="http://schemas.microsoft.com/office/drawing/2014/main" val="3999999381"/>
                  </a:ext>
                </a:extLst>
              </a:tr>
              <a:tr h="252927">
                <a:tc>
                  <a:txBody>
                    <a:bodyPr/>
                    <a:lstStyle/>
                    <a:p>
                      <a:pPr algn="ctr">
                        <a:buNone/>
                      </a:pPr>
                      <a:r>
                        <a:rPr lang="en-US" sz="1500"/>
                        <a:t>Braking/Pneumatics</a:t>
                      </a:r>
                      <a:endParaRPr lang="en-US" sz="1500">
                        <a:solidFill>
                          <a:srgbClr val="000000"/>
                        </a:solidFill>
                        <a:effectLst/>
                      </a:endParaRPr>
                    </a:p>
                  </a:txBody>
                  <a:tcPr marL="0" marR="0" marT="0" marB="0" anchor="ctr"/>
                </a:tc>
                <a:tc>
                  <a:txBody>
                    <a:bodyPr/>
                    <a:lstStyle/>
                    <a:p>
                      <a:pPr algn="ctr"/>
                      <a:r>
                        <a:rPr lang="en-US" sz="1500"/>
                        <a:t>7.9</a:t>
                      </a:r>
                      <a:endParaRPr lang="en-US" sz="1500">
                        <a:effectLst/>
                      </a:endParaRPr>
                    </a:p>
                  </a:txBody>
                  <a:tcPr marL="0" marR="0" marT="0" marB="0" anchor="ctr"/>
                </a:tc>
                <a:extLst>
                  <a:ext uri="{0D108BD9-81ED-4DB2-BD59-A6C34878D82A}">
                    <a16:rowId xmlns:a16="http://schemas.microsoft.com/office/drawing/2014/main" val="2517549272"/>
                  </a:ext>
                </a:extLst>
              </a:tr>
              <a:tr h="303511">
                <a:tc>
                  <a:txBody>
                    <a:bodyPr/>
                    <a:lstStyle/>
                    <a:p>
                      <a:pPr algn="ctr">
                        <a:buNone/>
                      </a:pPr>
                      <a:r>
                        <a:rPr lang="en-US" sz="1500"/>
                        <a:t>Propulsion</a:t>
                      </a:r>
                      <a:endParaRPr lang="en-US" sz="1500">
                        <a:effectLst/>
                      </a:endParaRPr>
                    </a:p>
                  </a:txBody>
                  <a:tcPr marL="0" marR="0" marT="0" marB="0" anchor="ctr"/>
                </a:tc>
                <a:tc>
                  <a:txBody>
                    <a:bodyPr/>
                    <a:lstStyle/>
                    <a:p>
                      <a:pPr algn="ctr"/>
                      <a:r>
                        <a:rPr lang="en-US" sz="1500"/>
                        <a:t>26.7</a:t>
                      </a:r>
                      <a:endParaRPr lang="en-US" sz="1500">
                        <a:effectLst/>
                      </a:endParaRPr>
                    </a:p>
                  </a:txBody>
                  <a:tcPr marL="0" marR="0" marT="0" marB="0" anchor="ctr"/>
                </a:tc>
                <a:extLst>
                  <a:ext uri="{0D108BD9-81ED-4DB2-BD59-A6C34878D82A}">
                    <a16:rowId xmlns:a16="http://schemas.microsoft.com/office/drawing/2014/main" val="2908132404"/>
                  </a:ext>
                </a:extLst>
              </a:tr>
              <a:tr h="278219">
                <a:tc>
                  <a:txBody>
                    <a:bodyPr/>
                    <a:lstStyle/>
                    <a:p>
                      <a:pPr lvl="0" algn="ctr">
                        <a:buNone/>
                      </a:pPr>
                      <a:r>
                        <a:rPr lang="en-US" sz="1500"/>
                        <a:t>Electronics</a:t>
                      </a:r>
                      <a:endParaRPr lang="en-US" sz="1500">
                        <a:effectLst/>
                      </a:endParaRPr>
                    </a:p>
                  </a:txBody>
                  <a:tcPr marL="0" marR="0" marT="0" marB="0" anchor="ctr"/>
                </a:tc>
                <a:tc>
                  <a:txBody>
                    <a:bodyPr/>
                    <a:lstStyle/>
                    <a:p>
                      <a:pPr lvl="0" algn="ctr">
                        <a:buNone/>
                      </a:pPr>
                      <a:r>
                        <a:rPr lang="en-US" sz="1500">
                          <a:effectLst/>
                        </a:rPr>
                        <a:t>10.8</a:t>
                      </a:r>
                    </a:p>
                  </a:txBody>
                  <a:tcPr marL="0" marR="0" marT="0" marB="0" anchor="ctr"/>
                </a:tc>
                <a:extLst>
                  <a:ext uri="{0D108BD9-81ED-4DB2-BD59-A6C34878D82A}">
                    <a16:rowId xmlns:a16="http://schemas.microsoft.com/office/drawing/2014/main" val="3546786103"/>
                  </a:ext>
                </a:extLst>
              </a:tr>
              <a:tr h="278219">
                <a:tc>
                  <a:txBody>
                    <a:bodyPr/>
                    <a:lstStyle/>
                    <a:p>
                      <a:pPr lvl="0" algn="ctr">
                        <a:buNone/>
                      </a:pPr>
                      <a:r>
                        <a:rPr lang="en-US" sz="1500"/>
                        <a:t>Power</a:t>
                      </a:r>
                      <a:endParaRPr lang="en-US" sz="1500">
                        <a:effectLst/>
                      </a:endParaRPr>
                    </a:p>
                  </a:txBody>
                  <a:tcPr marL="0" marR="0" marT="0" marB="0" anchor="ctr"/>
                </a:tc>
                <a:tc>
                  <a:txBody>
                    <a:bodyPr/>
                    <a:lstStyle/>
                    <a:p>
                      <a:pPr lvl="0" algn="ctr">
                        <a:buNone/>
                      </a:pPr>
                      <a:r>
                        <a:rPr lang="en-US" sz="1500"/>
                        <a:t>42</a:t>
                      </a:r>
                      <a:endParaRPr lang="en-US" sz="1500">
                        <a:effectLst/>
                      </a:endParaRPr>
                    </a:p>
                  </a:txBody>
                  <a:tcPr marL="0" marR="0" marT="0" marB="0" anchor="ctr"/>
                </a:tc>
                <a:extLst>
                  <a:ext uri="{0D108BD9-81ED-4DB2-BD59-A6C34878D82A}">
                    <a16:rowId xmlns:a16="http://schemas.microsoft.com/office/drawing/2014/main" val="1336918432"/>
                  </a:ext>
                </a:extLst>
              </a:tr>
              <a:tr h="379389">
                <a:tc>
                  <a:txBody>
                    <a:bodyPr/>
                    <a:lstStyle/>
                    <a:p>
                      <a:pPr lvl="0" algn="ctr">
                        <a:buNone/>
                      </a:pPr>
                      <a:r>
                        <a:rPr lang="en-US" sz="1500" b="1"/>
                        <a:t>Total Mass</a:t>
                      </a:r>
                      <a:endParaRPr lang="en-US" sz="1500">
                        <a:effectLst/>
                      </a:endParaRPr>
                    </a:p>
                  </a:txBody>
                  <a:tcPr marL="0" marR="0" marT="0" marB="0" anchor="ctr"/>
                </a:tc>
                <a:tc>
                  <a:txBody>
                    <a:bodyPr/>
                    <a:lstStyle/>
                    <a:p>
                      <a:pPr lvl="0" algn="ctr">
                        <a:buNone/>
                      </a:pPr>
                      <a:r>
                        <a:rPr lang="en-US" sz="1500" b="1"/>
                        <a:t>100.2 kg</a:t>
                      </a:r>
                      <a:endParaRPr lang="en-US" sz="1500">
                        <a:effectLst/>
                      </a:endParaRPr>
                    </a:p>
                  </a:txBody>
                  <a:tcPr marL="0" marR="0" marT="0" marB="0" anchor="ctr"/>
                </a:tc>
                <a:extLst>
                  <a:ext uri="{0D108BD9-81ED-4DB2-BD59-A6C34878D82A}">
                    <a16:rowId xmlns:a16="http://schemas.microsoft.com/office/drawing/2014/main" val="3544888038"/>
                  </a:ext>
                </a:extLst>
              </a:tr>
            </a:tbl>
          </a:graphicData>
        </a:graphic>
      </p:graphicFrame>
      <p:pic>
        <p:nvPicPr>
          <p:cNvPr id="11" name="Picture 11" descr="A close up of a mans face&#10;&#10;Description generated with high confidence">
            <a:extLst>
              <a:ext uri="{FF2B5EF4-FFF2-40B4-BE49-F238E27FC236}">
                <a16:creationId xmlns:a16="http://schemas.microsoft.com/office/drawing/2014/main" id="{2F20BDC2-A33B-4CA5-91D4-8F2D7725063E}"/>
              </a:ext>
            </a:extLst>
          </p:cNvPr>
          <p:cNvPicPr>
            <a:picLocks noChangeAspect="1"/>
          </p:cNvPicPr>
          <p:nvPr/>
        </p:nvPicPr>
        <p:blipFill>
          <a:blip r:embed="rId2"/>
          <a:stretch>
            <a:fillRect/>
          </a:stretch>
        </p:blipFill>
        <p:spPr>
          <a:xfrm>
            <a:off x="129654" y="3805607"/>
            <a:ext cx="5757079" cy="2548059"/>
          </a:xfrm>
          <a:prstGeom prst="rect">
            <a:avLst/>
          </a:prstGeom>
        </p:spPr>
      </p:pic>
      <p:pic>
        <p:nvPicPr>
          <p:cNvPr id="13" name="Picture 13" descr="A close up of text on a white background&#10;&#10;Description generated with very high confidence">
            <a:extLst>
              <a:ext uri="{FF2B5EF4-FFF2-40B4-BE49-F238E27FC236}">
                <a16:creationId xmlns:a16="http://schemas.microsoft.com/office/drawing/2014/main" id="{EC1ADAF3-5C63-4CF9-BC8E-B91950D10F49}"/>
              </a:ext>
            </a:extLst>
          </p:cNvPr>
          <p:cNvPicPr>
            <a:picLocks noChangeAspect="1"/>
          </p:cNvPicPr>
          <p:nvPr/>
        </p:nvPicPr>
        <p:blipFill>
          <a:blip r:embed="rId3"/>
          <a:stretch>
            <a:fillRect/>
          </a:stretch>
        </p:blipFill>
        <p:spPr>
          <a:xfrm>
            <a:off x="6305269" y="3796209"/>
            <a:ext cx="4790363" cy="2557457"/>
          </a:xfrm>
          <a:prstGeom prst="rect">
            <a:avLst/>
          </a:prstGeom>
        </p:spPr>
      </p:pic>
    </p:spTree>
    <p:extLst>
      <p:ext uri="{BB962C8B-B14F-4D97-AF65-F5344CB8AC3E}">
        <p14:creationId xmlns:p14="http://schemas.microsoft.com/office/powerpoint/2010/main" val="44046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5" descr="A picture containing indoor, wall, sitting&#10;&#10;Description generated with high confidence">
            <a:extLst>
              <a:ext uri="{FF2B5EF4-FFF2-40B4-BE49-F238E27FC236}">
                <a16:creationId xmlns:a16="http://schemas.microsoft.com/office/drawing/2014/main" id="{C463017F-3DE2-4ABE-8929-D25AE0C880C4}"/>
              </a:ext>
            </a:extLst>
          </p:cNvPr>
          <p:cNvPicPr>
            <a:picLocks noChangeAspect="1"/>
          </p:cNvPicPr>
          <p:nvPr/>
        </p:nvPicPr>
        <p:blipFill rotWithShape="1">
          <a:blip r:embed="rId2"/>
          <a:srcRect l="14725" t="12167" r="11036" b="17770"/>
          <a:stretch/>
        </p:blipFill>
        <p:spPr>
          <a:xfrm>
            <a:off x="-318976" y="0"/>
            <a:ext cx="12918558" cy="6858000"/>
          </a:xfrm>
          <a:prstGeom prst="rect">
            <a:avLst/>
          </a:prstGeom>
        </p:spPr>
      </p:pic>
      <p:sp>
        <p:nvSpPr>
          <p:cNvPr id="2" name="Title 1">
            <a:extLst>
              <a:ext uri="{FF2B5EF4-FFF2-40B4-BE49-F238E27FC236}">
                <a16:creationId xmlns:a16="http://schemas.microsoft.com/office/drawing/2014/main" id="{5EC74888-5E48-48F5-9639-BFA34ACE18F8}"/>
              </a:ext>
            </a:extLst>
          </p:cNvPr>
          <p:cNvSpPr>
            <a:spLocks noGrp="1"/>
          </p:cNvSpPr>
          <p:nvPr>
            <p:ph type="title"/>
          </p:nvPr>
        </p:nvSpPr>
        <p:spPr/>
        <p:txBody>
          <a:bodyPr/>
          <a:lstStyle/>
          <a:p>
            <a:r>
              <a:rPr lang="en-US" b="1"/>
              <a:t>POD Overview</a:t>
            </a:r>
          </a:p>
        </p:txBody>
      </p:sp>
      <p:cxnSp>
        <p:nvCxnSpPr>
          <p:cNvPr id="8" name="Straight Arrow Connector 18">
            <a:extLst>
              <a:ext uri="{FF2B5EF4-FFF2-40B4-BE49-F238E27FC236}">
                <a16:creationId xmlns:a16="http://schemas.microsoft.com/office/drawing/2014/main" id="{E59EC123-C6AF-44FE-B815-2A3D04F6D42B}"/>
              </a:ext>
            </a:extLst>
          </p:cNvPr>
          <p:cNvCxnSpPr>
            <a:cxnSpLocks/>
          </p:cNvCxnSpPr>
          <p:nvPr/>
        </p:nvCxnSpPr>
        <p:spPr>
          <a:xfrm>
            <a:off x="4990529" y="1988022"/>
            <a:ext cx="400178" cy="12761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19">
            <a:extLst>
              <a:ext uri="{FF2B5EF4-FFF2-40B4-BE49-F238E27FC236}">
                <a16:creationId xmlns:a16="http://schemas.microsoft.com/office/drawing/2014/main" id="{F715652B-FC42-4BB2-BC87-57AB6765EA1A}"/>
              </a:ext>
            </a:extLst>
          </p:cNvPr>
          <p:cNvSpPr txBox="1"/>
          <p:nvPr/>
        </p:nvSpPr>
        <p:spPr>
          <a:xfrm>
            <a:off x="3564339" y="1568354"/>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Air Tank</a:t>
            </a:r>
          </a:p>
        </p:txBody>
      </p:sp>
      <p:sp>
        <p:nvSpPr>
          <p:cNvPr id="10" name="TextBox 20">
            <a:extLst>
              <a:ext uri="{FF2B5EF4-FFF2-40B4-BE49-F238E27FC236}">
                <a16:creationId xmlns:a16="http://schemas.microsoft.com/office/drawing/2014/main" id="{AC458253-E445-48DC-B7E4-5B9D8F9D85B7}"/>
              </a:ext>
            </a:extLst>
          </p:cNvPr>
          <p:cNvSpPr txBox="1"/>
          <p:nvPr/>
        </p:nvSpPr>
        <p:spPr>
          <a:xfrm>
            <a:off x="6514530" y="1523128"/>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Battery Module</a:t>
            </a:r>
          </a:p>
        </p:txBody>
      </p:sp>
      <p:cxnSp>
        <p:nvCxnSpPr>
          <p:cNvPr id="11" name="Straight Arrow Connector 21">
            <a:extLst>
              <a:ext uri="{FF2B5EF4-FFF2-40B4-BE49-F238E27FC236}">
                <a16:creationId xmlns:a16="http://schemas.microsoft.com/office/drawing/2014/main" id="{633A71F6-9063-4940-9E47-AB87CF02A344}"/>
              </a:ext>
            </a:extLst>
          </p:cNvPr>
          <p:cNvCxnSpPr>
            <a:cxnSpLocks/>
          </p:cNvCxnSpPr>
          <p:nvPr/>
        </p:nvCxnSpPr>
        <p:spPr>
          <a:xfrm flipH="1">
            <a:off x="7626823" y="2027033"/>
            <a:ext cx="259307" cy="161629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TextBox 22">
            <a:extLst>
              <a:ext uri="{FF2B5EF4-FFF2-40B4-BE49-F238E27FC236}">
                <a16:creationId xmlns:a16="http://schemas.microsoft.com/office/drawing/2014/main" id="{D6EC8FC1-F72F-4B9C-BFAF-58F436B3E4C2}"/>
              </a:ext>
            </a:extLst>
          </p:cNvPr>
          <p:cNvSpPr txBox="1"/>
          <p:nvPr/>
        </p:nvSpPr>
        <p:spPr>
          <a:xfrm>
            <a:off x="2586249" y="5969757"/>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Vertical Stability</a:t>
            </a:r>
          </a:p>
        </p:txBody>
      </p:sp>
      <p:cxnSp>
        <p:nvCxnSpPr>
          <p:cNvPr id="16" name="Straight Arrow Connector 24">
            <a:extLst>
              <a:ext uri="{FF2B5EF4-FFF2-40B4-BE49-F238E27FC236}">
                <a16:creationId xmlns:a16="http://schemas.microsoft.com/office/drawing/2014/main" id="{6DDF9B27-44E8-431E-B6B9-FA9BA60D10C2}"/>
              </a:ext>
            </a:extLst>
          </p:cNvPr>
          <p:cNvCxnSpPr>
            <a:cxnSpLocks/>
          </p:cNvCxnSpPr>
          <p:nvPr/>
        </p:nvCxnSpPr>
        <p:spPr>
          <a:xfrm flipH="1" flipV="1">
            <a:off x="3744033" y="4164841"/>
            <a:ext cx="211539" cy="18151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0826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descr="A close up of a device&#10;&#10;Description generated with very high confidence">
            <a:extLst>
              <a:ext uri="{FF2B5EF4-FFF2-40B4-BE49-F238E27FC236}">
                <a16:creationId xmlns:a16="http://schemas.microsoft.com/office/drawing/2014/main" id="{1E3C9D91-9868-4710-B86F-39EE597D8F9B}"/>
              </a:ext>
            </a:extLst>
          </p:cNvPr>
          <p:cNvPicPr>
            <a:picLocks noChangeAspect="1"/>
          </p:cNvPicPr>
          <p:nvPr/>
        </p:nvPicPr>
        <p:blipFill rotWithShape="1">
          <a:blip r:embed="rId2"/>
          <a:srcRect l="7645" t="8284" r="8863" b="8224"/>
          <a:stretch/>
        </p:blipFill>
        <p:spPr>
          <a:xfrm>
            <a:off x="0" y="-1"/>
            <a:ext cx="12192000" cy="6858001"/>
          </a:xfrm>
          <a:prstGeom prst="rect">
            <a:avLst/>
          </a:prstGeom>
        </p:spPr>
      </p:pic>
      <p:sp>
        <p:nvSpPr>
          <p:cNvPr id="2" name="Title 1">
            <a:extLst>
              <a:ext uri="{FF2B5EF4-FFF2-40B4-BE49-F238E27FC236}">
                <a16:creationId xmlns:a16="http://schemas.microsoft.com/office/drawing/2014/main" id="{5EC74888-5E48-48F5-9639-BFA34ACE18F8}"/>
              </a:ext>
            </a:extLst>
          </p:cNvPr>
          <p:cNvSpPr>
            <a:spLocks noGrp="1"/>
          </p:cNvSpPr>
          <p:nvPr>
            <p:ph type="title"/>
          </p:nvPr>
        </p:nvSpPr>
        <p:spPr/>
        <p:txBody>
          <a:bodyPr/>
          <a:lstStyle/>
          <a:p>
            <a:r>
              <a:rPr lang="en-US" b="1"/>
              <a:t>POD Overview</a:t>
            </a:r>
          </a:p>
        </p:txBody>
      </p:sp>
      <p:cxnSp>
        <p:nvCxnSpPr>
          <p:cNvPr id="3" name="Straight Arrow Connector 3">
            <a:extLst>
              <a:ext uri="{FF2B5EF4-FFF2-40B4-BE49-F238E27FC236}">
                <a16:creationId xmlns:a16="http://schemas.microsoft.com/office/drawing/2014/main" id="{7EE367C7-311A-4184-9A02-5C6A8FC576F6}"/>
              </a:ext>
            </a:extLst>
          </p:cNvPr>
          <p:cNvCxnSpPr>
            <a:cxnSpLocks/>
          </p:cNvCxnSpPr>
          <p:nvPr/>
        </p:nvCxnSpPr>
        <p:spPr>
          <a:xfrm flipH="1">
            <a:off x="4881348" y="1578589"/>
            <a:ext cx="1235120" cy="18583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5">
            <a:extLst>
              <a:ext uri="{FF2B5EF4-FFF2-40B4-BE49-F238E27FC236}">
                <a16:creationId xmlns:a16="http://schemas.microsoft.com/office/drawing/2014/main" id="{1EE35002-47C5-45D8-B1BB-18D1829F248B}"/>
              </a:ext>
            </a:extLst>
          </p:cNvPr>
          <p:cNvCxnSpPr>
            <a:cxnSpLocks/>
          </p:cNvCxnSpPr>
          <p:nvPr/>
        </p:nvCxnSpPr>
        <p:spPr>
          <a:xfrm flipV="1">
            <a:off x="6309810" y="4073855"/>
            <a:ext cx="1983476" cy="14284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6">
            <a:extLst>
              <a:ext uri="{FF2B5EF4-FFF2-40B4-BE49-F238E27FC236}">
                <a16:creationId xmlns:a16="http://schemas.microsoft.com/office/drawing/2014/main" id="{6F7F0B12-FDE6-4690-B130-85FF3367C095}"/>
              </a:ext>
            </a:extLst>
          </p:cNvPr>
          <p:cNvSpPr txBox="1"/>
          <p:nvPr/>
        </p:nvSpPr>
        <p:spPr>
          <a:xfrm>
            <a:off x="4940488" y="5435220"/>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Motors</a:t>
            </a:r>
            <a:endParaRPr lang="en-US">
              <a:solidFill>
                <a:schemeClr val="bg1"/>
              </a:solidFill>
            </a:endParaRPr>
          </a:p>
        </p:txBody>
      </p:sp>
      <p:sp>
        <p:nvSpPr>
          <p:cNvPr id="11" name="TextBox 8">
            <a:extLst>
              <a:ext uri="{FF2B5EF4-FFF2-40B4-BE49-F238E27FC236}">
                <a16:creationId xmlns:a16="http://schemas.microsoft.com/office/drawing/2014/main" id="{CBCB3B71-1979-4DF5-80CB-D65E34468B3A}"/>
              </a:ext>
            </a:extLst>
          </p:cNvPr>
          <p:cNvSpPr txBox="1"/>
          <p:nvPr/>
        </p:nvSpPr>
        <p:spPr>
          <a:xfrm>
            <a:off x="652816" y="4627727"/>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Aeroshell Mounts</a:t>
            </a:r>
          </a:p>
        </p:txBody>
      </p:sp>
      <p:cxnSp>
        <p:nvCxnSpPr>
          <p:cNvPr id="12" name="Straight Arrow Connector 13">
            <a:extLst>
              <a:ext uri="{FF2B5EF4-FFF2-40B4-BE49-F238E27FC236}">
                <a16:creationId xmlns:a16="http://schemas.microsoft.com/office/drawing/2014/main" id="{32711910-0D7E-4B02-A848-E46BE5A55289}"/>
              </a:ext>
            </a:extLst>
          </p:cNvPr>
          <p:cNvCxnSpPr>
            <a:cxnSpLocks/>
          </p:cNvCxnSpPr>
          <p:nvPr/>
        </p:nvCxnSpPr>
        <p:spPr>
          <a:xfrm flipV="1">
            <a:off x="1988018" y="4085227"/>
            <a:ext cx="1483058" cy="5641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4">
            <a:extLst>
              <a:ext uri="{FF2B5EF4-FFF2-40B4-BE49-F238E27FC236}">
                <a16:creationId xmlns:a16="http://schemas.microsoft.com/office/drawing/2014/main" id="{E277305B-5C4F-4896-A9C8-64E053E212AE}"/>
              </a:ext>
            </a:extLst>
          </p:cNvPr>
          <p:cNvCxnSpPr>
            <a:cxnSpLocks/>
          </p:cNvCxnSpPr>
          <p:nvPr/>
        </p:nvCxnSpPr>
        <p:spPr>
          <a:xfrm flipV="1">
            <a:off x="1988017" y="2925166"/>
            <a:ext cx="1437567" cy="17014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TextBox 6">
            <a:extLst>
              <a:ext uri="{FF2B5EF4-FFF2-40B4-BE49-F238E27FC236}">
                <a16:creationId xmlns:a16="http://schemas.microsoft.com/office/drawing/2014/main" id="{E7CF452F-11B5-41D8-A2CC-C19BC18354DD}"/>
              </a:ext>
            </a:extLst>
          </p:cNvPr>
          <p:cNvSpPr txBox="1"/>
          <p:nvPr/>
        </p:nvSpPr>
        <p:spPr>
          <a:xfrm>
            <a:off x="4724397" y="1204414"/>
            <a:ext cx="274320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cs typeface="Calibri"/>
              </a:rPr>
              <a:t>Brakes</a:t>
            </a:r>
            <a:endParaRPr lang="en-US">
              <a:solidFill>
                <a:schemeClr val="bg1"/>
              </a:solidFill>
            </a:endParaRPr>
          </a:p>
        </p:txBody>
      </p:sp>
      <p:cxnSp>
        <p:nvCxnSpPr>
          <p:cNvPr id="15" name="Straight Arrow Connector 3">
            <a:extLst>
              <a:ext uri="{FF2B5EF4-FFF2-40B4-BE49-F238E27FC236}">
                <a16:creationId xmlns:a16="http://schemas.microsoft.com/office/drawing/2014/main" id="{48205FA3-F105-4F5B-9BC0-881BD8300F41}"/>
              </a:ext>
            </a:extLst>
          </p:cNvPr>
          <p:cNvCxnSpPr>
            <a:cxnSpLocks/>
          </p:cNvCxnSpPr>
          <p:nvPr/>
        </p:nvCxnSpPr>
        <p:spPr>
          <a:xfrm flipH="1" flipV="1">
            <a:off x="4540154" y="4221707"/>
            <a:ext cx="1769657" cy="129198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3">
            <a:extLst>
              <a:ext uri="{FF2B5EF4-FFF2-40B4-BE49-F238E27FC236}">
                <a16:creationId xmlns:a16="http://schemas.microsoft.com/office/drawing/2014/main" id="{729D09AA-835D-4788-BF69-AB40FC332C14}"/>
              </a:ext>
            </a:extLst>
          </p:cNvPr>
          <p:cNvCxnSpPr>
            <a:cxnSpLocks/>
          </p:cNvCxnSpPr>
          <p:nvPr/>
        </p:nvCxnSpPr>
        <p:spPr>
          <a:xfrm flipH="1">
            <a:off x="5904930" y="1669574"/>
            <a:ext cx="177419" cy="175601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3">
            <a:extLst>
              <a:ext uri="{FF2B5EF4-FFF2-40B4-BE49-F238E27FC236}">
                <a16:creationId xmlns:a16="http://schemas.microsoft.com/office/drawing/2014/main" id="{556885B1-6C21-4FA4-9FD5-26445B5774D3}"/>
              </a:ext>
            </a:extLst>
          </p:cNvPr>
          <p:cNvCxnSpPr>
            <a:cxnSpLocks/>
          </p:cNvCxnSpPr>
          <p:nvPr/>
        </p:nvCxnSpPr>
        <p:spPr>
          <a:xfrm>
            <a:off x="6105095" y="1646827"/>
            <a:ext cx="812043" cy="18470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00973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device&#10;&#10;Description generated with very high confidence">
            <a:extLst>
              <a:ext uri="{FF2B5EF4-FFF2-40B4-BE49-F238E27FC236}">
                <a16:creationId xmlns:a16="http://schemas.microsoft.com/office/drawing/2014/main" id="{BAB0232F-63C8-4387-8489-23F53AE9D29D}"/>
              </a:ext>
            </a:extLst>
          </p:cNvPr>
          <p:cNvPicPr>
            <a:picLocks noChangeAspect="1"/>
          </p:cNvPicPr>
          <p:nvPr/>
        </p:nvPicPr>
        <p:blipFill>
          <a:blip r:embed="rId2"/>
          <a:stretch>
            <a:fillRect/>
          </a:stretch>
        </p:blipFill>
        <p:spPr>
          <a:xfrm>
            <a:off x="-2036516" y="-1503680"/>
            <a:ext cx="16978489" cy="9550400"/>
          </a:xfrm>
          <a:prstGeom prst="rect">
            <a:avLst/>
          </a:prstGeom>
        </p:spPr>
      </p:pic>
      <p:sp>
        <p:nvSpPr>
          <p:cNvPr id="2" name="Title 1">
            <a:extLst>
              <a:ext uri="{FF2B5EF4-FFF2-40B4-BE49-F238E27FC236}">
                <a16:creationId xmlns:a16="http://schemas.microsoft.com/office/drawing/2014/main" id="{5EC74888-5E48-48F5-9639-BFA34ACE18F8}"/>
              </a:ext>
            </a:extLst>
          </p:cNvPr>
          <p:cNvSpPr>
            <a:spLocks noGrp="1"/>
          </p:cNvSpPr>
          <p:nvPr>
            <p:ph type="title"/>
          </p:nvPr>
        </p:nvSpPr>
        <p:spPr/>
        <p:txBody>
          <a:bodyPr/>
          <a:lstStyle/>
          <a:p>
            <a:r>
              <a:rPr lang="en-US" b="1"/>
              <a:t>POD Overview</a:t>
            </a:r>
          </a:p>
        </p:txBody>
      </p:sp>
    </p:spTree>
    <p:extLst>
      <p:ext uri="{BB962C8B-B14F-4D97-AF65-F5344CB8AC3E}">
        <p14:creationId xmlns:p14="http://schemas.microsoft.com/office/powerpoint/2010/main" val="280282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28-6BE0-4B07-9893-BDB0CDC4C61D}"/>
              </a:ext>
            </a:extLst>
          </p:cNvPr>
          <p:cNvSpPr>
            <a:spLocks noGrp="1"/>
          </p:cNvSpPr>
          <p:nvPr>
            <p:ph type="title"/>
          </p:nvPr>
        </p:nvSpPr>
        <p:spPr/>
        <p:txBody>
          <a:bodyPr/>
          <a:lstStyle/>
          <a:p>
            <a:r>
              <a:rPr lang="en-US" b="1"/>
              <a:t>Power Systems: </a:t>
            </a:r>
            <a:r>
              <a:rPr lang="en-US"/>
              <a:t>Overview</a:t>
            </a:r>
            <a:endParaRPr lang="en-US" b="1"/>
          </a:p>
        </p:txBody>
      </p:sp>
      <p:sp>
        <p:nvSpPr>
          <p:cNvPr id="10" name="TextBox 9">
            <a:extLst>
              <a:ext uri="{FF2B5EF4-FFF2-40B4-BE49-F238E27FC236}">
                <a16:creationId xmlns:a16="http://schemas.microsoft.com/office/drawing/2014/main" id="{4B2ABC91-BCC6-4437-BE63-DAA2EADCEAE6}"/>
              </a:ext>
            </a:extLst>
          </p:cNvPr>
          <p:cNvSpPr txBox="1"/>
          <p:nvPr/>
        </p:nvSpPr>
        <p:spPr>
          <a:xfrm>
            <a:off x="142875" y="962025"/>
            <a:ext cx="6096000" cy="54784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mj-lt"/>
              </a:rPr>
              <a:t>High Power Battery </a:t>
            </a:r>
            <a:endParaRPr lang="en-US" sz="1600">
              <a:solidFill>
                <a:srgbClr val="000000"/>
              </a:solidFill>
              <a:latin typeface="+mj-lt"/>
            </a:endParaRPr>
          </a:p>
          <a:p>
            <a:r>
              <a:rPr lang="en-US" sz="1600">
                <a:solidFill>
                  <a:srgbClr val="000000"/>
                </a:solidFill>
                <a:latin typeface="+mj-lt"/>
              </a:rPr>
              <a:t>540 A123 26650 Lithium Ion Cylindrical Cells (27S5P) </a:t>
            </a:r>
            <a:endParaRPr lang="en-US" sz="1600">
              <a:solidFill>
                <a:srgbClr val="000000"/>
              </a:solidFill>
              <a:latin typeface="+mj-lt"/>
              <a:cs typeface="Calibri"/>
            </a:endParaRPr>
          </a:p>
          <a:p>
            <a:pPr marL="285750" indent="-285750">
              <a:buFont typeface="Arial"/>
              <a:buChar char="•"/>
            </a:pPr>
            <a:r>
              <a:rPr lang="en-US" sz="1400">
                <a:solidFill>
                  <a:srgbClr val="000000"/>
                </a:solidFill>
                <a:latin typeface="+mj-lt"/>
              </a:rPr>
              <a:t>Number of Battery Cells Per Module: 135</a:t>
            </a:r>
            <a:endParaRPr lang="en-US" sz="1600">
              <a:solidFill>
                <a:srgbClr val="000000"/>
              </a:solidFill>
              <a:latin typeface="+mj-lt"/>
            </a:endParaRPr>
          </a:p>
          <a:p>
            <a:pPr marL="285750" indent="-285750">
              <a:buFont typeface="Arial"/>
              <a:buChar char="•"/>
            </a:pPr>
            <a:r>
              <a:rPr lang="en-US" sz="1400">
                <a:solidFill>
                  <a:srgbClr val="000000"/>
                </a:solidFill>
                <a:latin typeface="+mj-lt"/>
              </a:rPr>
              <a:t>Number of Battery Modules: </a:t>
            </a:r>
            <a:r>
              <a:rPr lang="en-US" sz="1400">
                <a:solidFill>
                  <a:srgbClr val="000000"/>
                </a:solidFill>
                <a:latin typeface="+mj-lt"/>
                <a:cs typeface="Calibri"/>
              </a:rPr>
              <a:t>4 (one per motor)</a:t>
            </a:r>
          </a:p>
          <a:p>
            <a:pPr marL="285750" indent="-285750">
              <a:buFont typeface="Arial"/>
              <a:buChar char="•"/>
            </a:pPr>
            <a:r>
              <a:rPr lang="en-US" sz="1400">
                <a:solidFill>
                  <a:srgbClr val="000000"/>
                </a:solidFill>
                <a:latin typeface="+mj-lt"/>
              </a:rPr>
              <a:t>Max Burst Power Capacity Per Module: 53.5 kW</a:t>
            </a:r>
            <a:endParaRPr lang="en-US" sz="1600">
              <a:solidFill>
                <a:srgbClr val="000000"/>
              </a:solidFill>
              <a:latin typeface="+mj-lt"/>
            </a:endParaRPr>
          </a:p>
          <a:p>
            <a:pPr marL="285750" indent="-285750">
              <a:buFont typeface="Arial"/>
              <a:buChar char="•"/>
            </a:pPr>
            <a:r>
              <a:rPr lang="en-US" sz="1400">
                <a:solidFill>
                  <a:srgbClr val="000000"/>
                </a:solidFill>
                <a:latin typeface="+mj-lt"/>
              </a:rPr>
              <a:t>Continuous Power Per Module: 31.2 kW</a:t>
            </a:r>
            <a:endParaRPr lang="en-US" sz="1600">
              <a:solidFill>
                <a:srgbClr val="000000"/>
              </a:solidFill>
              <a:latin typeface="+mj-lt"/>
            </a:endParaRPr>
          </a:p>
          <a:p>
            <a:pPr marL="285750" indent="-285750">
              <a:buFont typeface="Arial"/>
              <a:buChar char="•"/>
            </a:pPr>
            <a:r>
              <a:rPr lang="en-US" sz="1400">
                <a:solidFill>
                  <a:srgbClr val="000000"/>
                </a:solidFill>
                <a:latin typeface="+mj-lt"/>
              </a:rPr>
              <a:t>Total voltage Per Module: 89.1 V</a:t>
            </a:r>
            <a:endParaRPr lang="en-US" sz="1600">
              <a:solidFill>
                <a:srgbClr val="000000"/>
              </a:solidFill>
              <a:latin typeface="+mj-lt"/>
            </a:endParaRPr>
          </a:p>
          <a:p>
            <a:pPr marL="285750" indent="-285750">
              <a:buFont typeface="Arial"/>
              <a:buChar char="•"/>
            </a:pPr>
            <a:r>
              <a:rPr lang="en-US" sz="1400">
                <a:solidFill>
                  <a:srgbClr val="000000"/>
                </a:solidFill>
                <a:latin typeface="+mj-lt"/>
              </a:rPr>
              <a:t>Total capacity Per Module: 12.5 Ah</a:t>
            </a:r>
            <a:endParaRPr lang="en-US" sz="1600">
              <a:solidFill>
                <a:srgbClr val="000000"/>
              </a:solidFill>
              <a:latin typeface="+mj-lt"/>
              <a:cs typeface="Calibri"/>
            </a:endParaRPr>
          </a:p>
          <a:p>
            <a:pPr marL="285750" indent="-285750">
              <a:buFont typeface="Arial"/>
              <a:buChar char="•"/>
            </a:pPr>
            <a:r>
              <a:rPr lang="en-US" sz="1400">
                <a:solidFill>
                  <a:srgbClr val="000000"/>
                </a:solidFill>
                <a:latin typeface="+mj-lt"/>
              </a:rPr>
              <a:t>Total stored energy Per Module: 4.01 MJ (1.11 kWh)</a:t>
            </a:r>
            <a:endParaRPr lang="en-US" sz="1400">
              <a:solidFill>
                <a:srgbClr val="FFFFFF"/>
              </a:solidFill>
              <a:latin typeface="+mj-lt"/>
            </a:endParaRPr>
          </a:p>
          <a:p>
            <a:pPr marL="285750" indent="-285750">
              <a:buFont typeface="Arial"/>
              <a:buChar char="•"/>
            </a:pPr>
            <a:r>
              <a:rPr lang="en-US" sz="1400">
                <a:solidFill>
                  <a:srgbClr val="000000"/>
                </a:solidFill>
                <a:latin typeface="+mj-lt"/>
              </a:rPr>
              <a:t>Single Module Configuration: 27 packs in series. Packs interlaced in 'L-shaped" configuration, as shown in Figure.</a:t>
            </a:r>
            <a:endParaRPr lang="en-US" sz="1400">
              <a:solidFill>
                <a:srgbClr val="FFFFFF"/>
              </a:solidFill>
              <a:latin typeface="+mj-lt"/>
              <a:cs typeface="Calibri"/>
            </a:endParaRPr>
          </a:p>
          <a:p>
            <a:pPr marL="285750" indent="-285750">
              <a:buFont typeface="Arial"/>
              <a:buChar char="•"/>
            </a:pPr>
            <a:r>
              <a:rPr lang="en-US" sz="1400">
                <a:solidFill>
                  <a:srgbClr val="000000"/>
                </a:solidFill>
                <a:latin typeface="+mj-lt"/>
              </a:rPr>
              <a:t>Single battery module dimensions: .73 m x .0650 m x .078 m</a:t>
            </a:r>
            <a:endParaRPr lang="en-US" sz="1400">
              <a:solidFill>
                <a:srgbClr val="000000"/>
              </a:solidFill>
              <a:latin typeface="+mj-lt"/>
              <a:cs typeface="Calibri"/>
            </a:endParaRPr>
          </a:p>
          <a:p>
            <a:r>
              <a:rPr lang="en-US" b="1">
                <a:solidFill>
                  <a:srgbClr val="000000"/>
                </a:solidFill>
                <a:latin typeface="+mj-lt"/>
              </a:rPr>
              <a:t>Low Power Battery</a:t>
            </a:r>
            <a:endParaRPr lang="en-US" b="1">
              <a:solidFill>
                <a:srgbClr val="000000"/>
              </a:solidFill>
              <a:latin typeface="+mj-lt"/>
              <a:cs typeface="Calibri"/>
            </a:endParaRPr>
          </a:p>
          <a:p>
            <a:r>
              <a:rPr lang="en-US" sz="1600">
                <a:solidFill>
                  <a:srgbClr val="000000"/>
                </a:solidFill>
                <a:latin typeface="+mj-lt"/>
                <a:cs typeface="Calibri"/>
              </a:rPr>
              <a:t>12</a:t>
            </a:r>
            <a:r>
              <a:rPr lang="en-US" sz="1600">
                <a:solidFill>
                  <a:srgbClr val="000000"/>
                </a:solidFill>
                <a:latin typeface="+mj-lt"/>
              </a:rPr>
              <a:t> V HR9-12 BB Lead Acid Battery</a:t>
            </a:r>
            <a:endParaRPr lang="en-US" b="1">
              <a:solidFill>
                <a:srgbClr val="000000"/>
              </a:solidFill>
              <a:latin typeface="+mj-lt"/>
              <a:cs typeface="Calibri"/>
            </a:endParaRPr>
          </a:p>
          <a:p>
            <a:pPr marL="285750" indent="-285750">
              <a:buFont typeface="Arial"/>
              <a:buChar char="•"/>
            </a:pPr>
            <a:r>
              <a:rPr lang="en-US" sz="1400">
                <a:solidFill>
                  <a:srgbClr val="000000"/>
                </a:solidFill>
                <a:latin typeface="+mj-lt"/>
                <a:cs typeface="Calibri"/>
              </a:rPr>
              <a:t>Total</a:t>
            </a:r>
            <a:r>
              <a:rPr lang="en-US" sz="1400">
                <a:solidFill>
                  <a:srgbClr val="000000"/>
                </a:solidFill>
                <a:latin typeface="+mj-lt"/>
              </a:rPr>
              <a:t> voltage: 12 V</a:t>
            </a:r>
            <a:endParaRPr lang="en-US" b="1">
              <a:solidFill>
                <a:srgbClr val="000000"/>
              </a:solidFill>
              <a:latin typeface="+mj-lt"/>
            </a:endParaRPr>
          </a:p>
          <a:p>
            <a:pPr marL="285750" indent="-285750">
              <a:buFont typeface="Arial"/>
              <a:buChar char="•"/>
            </a:pPr>
            <a:r>
              <a:rPr lang="en-US" sz="1400">
                <a:solidFill>
                  <a:srgbClr val="000000"/>
                </a:solidFill>
                <a:latin typeface="+mj-lt"/>
              </a:rPr>
              <a:t>Total capacity: 8 Ah</a:t>
            </a:r>
            <a:endParaRPr lang="en-US" b="1">
              <a:solidFill>
                <a:srgbClr val="000000"/>
              </a:solidFill>
              <a:latin typeface="+mj-lt"/>
            </a:endParaRPr>
          </a:p>
          <a:p>
            <a:pPr marL="285750" indent="-285750">
              <a:buFont typeface="Arial"/>
              <a:buChar char="•"/>
            </a:pPr>
            <a:r>
              <a:rPr lang="en-US" sz="1400">
                <a:solidFill>
                  <a:srgbClr val="000000"/>
                </a:solidFill>
                <a:latin typeface="+mj-lt"/>
              </a:rPr>
              <a:t>Total stored energy: 96 kJ</a:t>
            </a:r>
            <a:endParaRPr lang="en-US" b="1">
              <a:solidFill>
                <a:srgbClr val="000000"/>
              </a:solidFill>
              <a:latin typeface="+mj-lt"/>
            </a:endParaRPr>
          </a:p>
          <a:p>
            <a:pPr marL="285750" indent="-285750">
              <a:buFont typeface="Arial"/>
              <a:buChar char="•"/>
            </a:pPr>
            <a:r>
              <a:rPr lang="en-US" sz="1400">
                <a:solidFill>
                  <a:srgbClr val="000000"/>
                </a:solidFill>
                <a:latin typeface="+mj-lt"/>
              </a:rPr>
              <a:t>Overall battery dimension: .1588 m x .0650 m x .1001 m</a:t>
            </a:r>
            <a:endParaRPr lang="en-US" b="1">
              <a:solidFill>
                <a:srgbClr val="000000"/>
              </a:solidFill>
              <a:latin typeface="+mj-lt"/>
              <a:cs typeface="Calibri"/>
            </a:endParaRPr>
          </a:p>
          <a:p>
            <a:r>
              <a:rPr lang="en-US" b="1" err="1">
                <a:solidFill>
                  <a:srgbClr val="000000"/>
                </a:solidFill>
                <a:latin typeface="+mj-lt"/>
              </a:rPr>
              <a:t>Elithion</a:t>
            </a:r>
            <a:r>
              <a:rPr lang="en-US" b="1">
                <a:solidFill>
                  <a:srgbClr val="000000"/>
                </a:solidFill>
                <a:latin typeface="+mj-lt"/>
              </a:rPr>
              <a:t> Battery Management System (BMS)</a:t>
            </a:r>
            <a:endParaRPr lang="en-US" b="1">
              <a:solidFill>
                <a:srgbClr val="000000"/>
              </a:solidFill>
              <a:latin typeface="+mj-lt"/>
              <a:cs typeface="Calibri"/>
            </a:endParaRPr>
          </a:p>
          <a:p>
            <a:pPr marL="285750" indent="-285750">
              <a:buFont typeface="Arial"/>
              <a:buChar char="•"/>
            </a:pPr>
            <a:r>
              <a:rPr lang="en-US" sz="1600">
                <a:solidFill>
                  <a:srgbClr val="000000"/>
                </a:solidFill>
                <a:latin typeface="+mj-lt"/>
                <a:cs typeface="Calibri"/>
              </a:rPr>
              <a:t>Voltage</a:t>
            </a:r>
            <a:r>
              <a:rPr lang="en-US" sz="1600">
                <a:solidFill>
                  <a:srgbClr val="000000"/>
                </a:solidFill>
                <a:latin typeface="+mj-lt"/>
              </a:rPr>
              <a:t>, current, and temperature monitoring</a:t>
            </a:r>
            <a:endParaRPr lang="en-US" b="1">
              <a:solidFill>
                <a:srgbClr val="000000"/>
              </a:solidFill>
              <a:latin typeface="+mj-lt"/>
            </a:endParaRPr>
          </a:p>
          <a:p>
            <a:pPr marL="285750" indent="-285750">
              <a:buFont typeface="Arial"/>
              <a:buChar char="•"/>
            </a:pPr>
            <a:r>
              <a:rPr lang="en-US" sz="1600">
                <a:solidFill>
                  <a:srgbClr val="000000"/>
                </a:solidFill>
                <a:latin typeface="+mj-lt"/>
              </a:rPr>
              <a:t>Passive control over the battery contactors</a:t>
            </a:r>
            <a:endParaRPr lang="en-US" b="1">
              <a:solidFill>
                <a:srgbClr val="000000"/>
              </a:solidFill>
              <a:latin typeface="+mj-lt"/>
              <a:cs typeface="Calibri"/>
            </a:endParaRPr>
          </a:p>
          <a:p>
            <a:endParaRPr lang="en-US" sz="1600" b="1">
              <a:solidFill>
                <a:srgbClr val="000000"/>
              </a:solidFill>
              <a:latin typeface="+mj-lt"/>
            </a:endParaRPr>
          </a:p>
          <a:p>
            <a:r>
              <a:rPr lang="en-US" sz="2000" b="1">
                <a:solidFill>
                  <a:srgbClr val="000000"/>
                </a:solidFill>
                <a:latin typeface="+mj-lt"/>
              </a:rPr>
              <a:t>Total Subsystem Mass: ~42 kg</a:t>
            </a:r>
            <a:endParaRPr lang="en-US" sz="2000" b="1">
              <a:solidFill>
                <a:srgbClr val="000000"/>
              </a:solidFill>
              <a:latin typeface="+mj-lt"/>
              <a:cs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916" y="1192192"/>
            <a:ext cx="6259041" cy="5065307"/>
          </a:xfrm>
          <a:prstGeom prst="rect">
            <a:avLst/>
          </a:prstGeom>
        </p:spPr>
      </p:pic>
    </p:spTree>
    <p:extLst>
      <p:ext uri="{BB962C8B-B14F-4D97-AF65-F5344CB8AC3E}">
        <p14:creationId xmlns:p14="http://schemas.microsoft.com/office/powerpoint/2010/main" val="35181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Power Systems:</a:t>
            </a:r>
            <a:r>
              <a:rPr lang="en-US"/>
              <a:t> consumption</a:t>
            </a:r>
          </a:p>
        </p:txBody>
      </p:sp>
      <p:graphicFrame>
        <p:nvGraphicFramePr>
          <p:cNvPr id="4" name="Table 4">
            <a:extLst>
              <a:ext uri="{FF2B5EF4-FFF2-40B4-BE49-F238E27FC236}">
                <a16:creationId xmlns:a16="http://schemas.microsoft.com/office/drawing/2014/main" id="{5C5E8FA6-1251-4251-81D6-5974674773C6}"/>
              </a:ext>
            </a:extLst>
          </p:cNvPr>
          <p:cNvGraphicFramePr>
            <a:graphicFrameLocks noGrp="1"/>
          </p:cNvGraphicFramePr>
          <p:nvPr>
            <p:extLst>
              <p:ext uri="{D42A27DB-BD31-4B8C-83A1-F6EECF244321}">
                <p14:modId xmlns:p14="http://schemas.microsoft.com/office/powerpoint/2010/main" val="2015176445"/>
              </p:ext>
            </p:extLst>
          </p:nvPr>
        </p:nvGraphicFramePr>
        <p:xfrm>
          <a:off x="549149" y="1255437"/>
          <a:ext cx="5568894" cy="4191112"/>
        </p:xfrm>
        <a:graphic>
          <a:graphicData uri="http://schemas.openxmlformats.org/drawingml/2006/table">
            <a:tbl>
              <a:tblPr firstRow="1">
                <a:tableStyleId>{073A0DAA-6AF3-43AB-8588-CEC1D06C72B9}</a:tableStyleId>
              </a:tblPr>
              <a:tblGrid>
                <a:gridCol w="4405912">
                  <a:extLst>
                    <a:ext uri="{9D8B030D-6E8A-4147-A177-3AD203B41FA5}">
                      <a16:colId xmlns:a16="http://schemas.microsoft.com/office/drawing/2014/main" val="2382405690"/>
                    </a:ext>
                  </a:extLst>
                </a:gridCol>
                <a:gridCol w="1162982">
                  <a:extLst>
                    <a:ext uri="{9D8B030D-6E8A-4147-A177-3AD203B41FA5}">
                      <a16:colId xmlns:a16="http://schemas.microsoft.com/office/drawing/2014/main" val="2963106070"/>
                    </a:ext>
                  </a:extLst>
                </a:gridCol>
              </a:tblGrid>
              <a:tr h="495412">
                <a:tc gridSpan="2">
                  <a:txBody>
                    <a:bodyPr/>
                    <a:lstStyle/>
                    <a:p>
                      <a:pPr rtl="0" fontAlgn="t">
                        <a:spcBef>
                          <a:spcPts val="0"/>
                        </a:spcBef>
                        <a:spcAft>
                          <a:spcPts val="0"/>
                        </a:spcAft>
                      </a:pPr>
                      <a:r>
                        <a:rPr lang="en-US" sz="1800" u="none" strike="noStrike">
                          <a:effectLst/>
                        </a:rPr>
                        <a:t>High-Power Consumption Specifications</a:t>
                      </a:r>
                      <a:endParaRPr lang="en-US" sz="1800">
                        <a:effectLst/>
                      </a:endParaRPr>
                    </a:p>
                  </a:txBody>
                  <a:tcPr marL="95250" marR="95250" marT="47625" marB="47625"/>
                </a:tc>
                <a:tc hMerge="1">
                  <a:txBody>
                    <a:bodyPr/>
                    <a:lstStyle/>
                    <a:p>
                      <a:endParaRPr lang="en-US"/>
                    </a:p>
                  </a:txBody>
                  <a:tcPr/>
                </a:tc>
                <a:extLst>
                  <a:ext uri="{0D108BD9-81ED-4DB2-BD59-A6C34878D82A}">
                    <a16:rowId xmlns:a16="http://schemas.microsoft.com/office/drawing/2014/main" val="2212713387"/>
                  </a:ext>
                </a:extLst>
              </a:tr>
              <a:tr h="266700">
                <a:tc>
                  <a:txBody>
                    <a:bodyPr/>
                    <a:lstStyle/>
                    <a:p>
                      <a:pPr rtl="0">
                        <a:spcBef>
                          <a:spcPts val="0"/>
                        </a:spcBef>
                        <a:spcAft>
                          <a:spcPts val="0"/>
                        </a:spcAft>
                      </a:pPr>
                      <a:r>
                        <a:rPr lang="en-US" sz="1800" u="none" strike="noStrike">
                          <a:effectLst/>
                        </a:rPr>
                        <a:t>Peak Battery Output</a:t>
                      </a:r>
                      <a:r>
                        <a:rPr lang="en-US" sz="1800" u="none" strike="noStrike"/>
                        <a:t> </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53.46</a:t>
                      </a:r>
                      <a:r>
                        <a:rPr lang="en-US" sz="1800" u="none" strike="noStrike">
                          <a:effectLst/>
                        </a:rPr>
                        <a:t> kW</a:t>
                      </a:r>
                      <a:endParaRPr lang="en-US" sz="1800">
                        <a:effectLst/>
                      </a:endParaRPr>
                    </a:p>
                  </a:txBody>
                  <a:tcPr marL="76200" marR="76200" marT="47625" marB="47625" anchor="b"/>
                </a:tc>
                <a:extLst>
                  <a:ext uri="{0D108BD9-81ED-4DB2-BD59-A6C34878D82A}">
                    <a16:rowId xmlns:a16="http://schemas.microsoft.com/office/drawing/2014/main" val="3269479162"/>
                  </a:ext>
                </a:extLst>
              </a:tr>
              <a:tr h="266700">
                <a:tc>
                  <a:txBody>
                    <a:bodyPr/>
                    <a:lstStyle/>
                    <a:p>
                      <a:pPr rtl="0" fontAlgn="b">
                        <a:spcBef>
                          <a:spcPts val="0"/>
                        </a:spcBef>
                        <a:spcAft>
                          <a:spcPts val="0"/>
                        </a:spcAft>
                      </a:pPr>
                      <a:r>
                        <a:rPr lang="en-US" sz="1800" u="none" strike="noStrike">
                          <a:effectLst/>
                        </a:rPr>
                        <a:t>Peak Motor Power</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23.00</a:t>
                      </a:r>
                      <a:r>
                        <a:rPr lang="en-US" sz="1800" u="none" strike="noStrike">
                          <a:effectLst/>
                        </a:rPr>
                        <a:t> kW</a:t>
                      </a:r>
                      <a:endParaRPr lang="en-US" sz="1800">
                        <a:effectLst/>
                      </a:endParaRPr>
                    </a:p>
                  </a:txBody>
                  <a:tcPr marL="76200" marR="76200" marT="47625" marB="47625" anchor="b"/>
                </a:tc>
                <a:extLst>
                  <a:ext uri="{0D108BD9-81ED-4DB2-BD59-A6C34878D82A}">
                    <a16:rowId xmlns:a16="http://schemas.microsoft.com/office/drawing/2014/main" val="3748920696"/>
                  </a:ext>
                </a:extLst>
              </a:tr>
              <a:tr h="266700">
                <a:tc>
                  <a:txBody>
                    <a:bodyPr/>
                    <a:lstStyle/>
                    <a:p>
                      <a:pPr rtl="0">
                        <a:spcBef>
                          <a:spcPts val="0"/>
                        </a:spcBef>
                        <a:spcAft>
                          <a:spcPts val="0"/>
                        </a:spcAft>
                      </a:pPr>
                      <a:r>
                        <a:rPr lang="en-US" sz="1800" u="none" strike="noStrike"/>
                        <a:t>Peak Output</a:t>
                      </a:r>
                      <a:r>
                        <a:rPr lang="en-US" sz="1800" u="none" strike="noStrike">
                          <a:effectLst/>
                        </a:rPr>
                        <a:t> Mechanical Power</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22.31</a:t>
                      </a:r>
                      <a:r>
                        <a:rPr lang="en-US" sz="1800" u="none" strike="noStrike">
                          <a:effectLst/>
                        </a:rPr>
                        <a:t> kW</a:t>
                      </a:r>
                      <a:endParaRPr lang="en-US" sz="1800">
                        <a:effectLst/>
                      </a:endParaRPr>
                    </a:p>
                  </a:txBody>
                  <a:tcPr marL="76200" marR="76200" marT="47625" marB="47625" anchor="b"/>
                </a:tc>
                <a:extLst>
                  <a:ext uri="{0D108BD9-81ED-4DB2-BD59-A6C34878D82A}">
                    <a16:rowId xmlns:a16="http://schemas.microsoft.com/office/drawing/2014/main" val="274505877"/>
                  </a:ext>
                </a:extLst>
              </a:tr>
              <a:tr h="266700">
                <a:tc>
                  <a:txBody>
                    <a:bodyPr/>
                    <a:lstStyle/>
                    <a:p>
                      <a:pPr rtl="0">
                        <a:spcBef>
                          <a:spcPts val="0"/>
                        </a:spcBef>
                        <a:spcAft>
                          <a:spcPts val="0"/>
                        </a:spcAft>
                      </a:pPr>
                      <a:r>
                        <a:rPr lang="en-US" sz="1800" u="none" strike="noStrike"/>
                        <a:t>Peak Motor</a:t>
                      </a:r>
                      <a:r>
                        <a:rPr lang="en-US" sz="1800" u="none" strike="noStrike">
                          <a:effectLst/>
                        </a:rPr>
                        <a:t> DC Power Input</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23.47</a:t>
                      </a:r>
                      <a:r>
                        <a:rPr lang="en-US" sz="1800" u="none" strike="noStrike">
                          <a:effectLst/>
                        </a:rPr>
                        <a:t> kW</a:t>
                      </a:r>
                      <a:endParaRPr lang="en-US" sz="1800">
                        <a:effectLst/>
                      </a:endParaRPr>
                    </a:p>
                  </a:txBody>
                  <a:tcPr marL="76200" marR="76200" marT="47625" marB="47625" anchor="b"/>
                </a:tc>
                <a:extLst>
                  <a:ext uri="{0D108BD9-81ED-4DB2-BD59-A6C34878D82A}">
                    <a16:rowId xmlns:a16="http://schemas.microsoft.com/office/drawing/2014/main" val="2777708222"/>
                  </a:ext>
                </a:extLst>
              </a:tr>
              <a:tr h="266700">
                <a:tc>
                  <a:txBody>
                    <a:bodyPr/>
                    <a:lstStyle/>
                    <a:p>
                      <a:pPr rtl="0">
                        <a:spcBef>
                          <a:spcPts val="0"/>
                        </a:spcBef>
                        <a:spcAft>
                          <a:spcPts val="0"/>
                        </a:spcAft>
                      </a:pPr>
                      <a:r>
                        <a:rPr lang="en-US" sz="1800" u="none" strike="noStrike">
                          <a:effectLst/>
                        </a:rPr>
                        <a:t>Actual Peak Battery </a:t>
                      </a:r>
                      <a:r>
                        <a:rPr lang="en-US" sz="1800" u="none" strike="noStrike"/>
                        <a:t>Output (Ignoring Losses)</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27.62</a:t>
                      </a:r>
                      <a:r>
                        <a:rPr lang="en-US" sz="1800" u="none" strike="noStrike">
                          <a:effectLst/>
                        </a:rPr>
                        <a:t> kW</a:t>
                      </a:r>
                      <a:endParaRPr lang="en-US" sz="1800">
                        <a:effectLst/>
                      </a:endParaRPr>
                    </a:p>
                  </a:txBody>
                  <a:tcPr marL="76200" marR="76200" marT="47625" marB="47625" anchor="b"/>
                </a:tc>
                <a:extLst>
                  <a:ext uri="{0D108BD9-81ED-4DB2-BD59-A6C34878D82A}">
                    <a16:rowId xmlns:a16="http://schemas.microsoft.com/office/drawing/2014/main" val="2183230399"/>
                  </a:ext>
                </a:extLst>
              </a:tr>
              <a:tr h="266700">
                <a:tc>
                  <a:txBody>
                    <a:bodyPr/>
                    <a:lstStyle/>
                    <a:p>
                      <a:pPr rtl="0" fontAlgn="b">
                        <a:spcBef>
                          <a:spcPts val="0"/>
                        </a:spcBef>
                        <a:spcAft>
                          <a:spcPts val="0"/>
                        </a:spcAft>
                      </a:pPr>
                      <a:r>
                        <a:rPr lang="en-US" sz="1800" u="none" strike="noStrike">
                          <a:effectLst/>
                        </a:rPr>
                        <a:t>Motor Power Factor</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0.8198</a:t>
                      </a:r>
                      <a:endParaRPr lang="en-US" sz="1800">
                        <a:effectLst/>
                      </a:endParaRPr>
                    </a:p>
                  </a:txBody>
                  <a:tcPr marL="76200" marR="76200" marT="47625" marB="47625" anchor="b"/>
                </a:tc>
                <a:extLst>
                  <a:ext uri="{0D108BD9-81ED-4DB2-BD59-A6C34878D82A}">
                    <a16:rowId xmlns:a16="http://schemas.microsoft.com/office/drawing/2014/main" val="10006"/>
                  </a:ext>
                </a:extLst>
              </a:tr>
              <a:tr h="266700">
                <a:tc>
                  <a:txBody>
                    <a:bodyPr/>
                    <a:lstStyle/>
                    <a:p>
                      <a:pPr rtl="0" fontAlgn="b">
                        <a:spcBef>
                          <a:spcPts val="0"/>
                        </a:spcBef>
                        <a:spcAft>
                          <a:spcPts val="0"/>
                        </a:spcAft>
                      </a:pPr>
                      <a:r>
                        <a:rPr lang="en-US" sz="1800" u="none" strike="noStrike">
                          <a:effectLst/>
                        </a:rPr>
                        <a:t>Motor Efficiency</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0.98</a:t>
                      </a:r>
                      <a:endParaRPr lang="en-US" sz="1800">
                        <a:effectLst/>
                      </a:endParaRPr>
                    </a:p>
                  </a:txBody>
                  <a:tcPr marL="76200" marR="76200" marT="47625" marB="47625" anchor="b"/>
                </a:tc>
                <a:extLst>
                  <a:ext uri="{0D108BD9-81ED-4DB2-BD59-A6C34878D82A}">
                    <a16:rowId xmlns:a16="http://schemas.microsoft.com/office/drawing/2014/main" val="1625297083"/>
                  </a:ext>
                </a:extLst>
              </a:tr>
              <a:tr h="266700">
                <a:tc>
                  <a:txBody>
                    <a:bodyPr/>
                    <a:lstStyle/>
                    <a:p>
                      <a:pPr rtl="0" fontAlgn="b">
                        <a:spcBef>
                          <a:spcPts val="0"/>
                        </a:spcBef>
                        <a:spcAft>
                          <a:spcPts val="0"/>
                        </a:spcAft>
                      </a:pPr>
                      <a:r>
                        <a:rPr lang="en-US" sz="1800" u="none" strike="noStrike">
                          <a:effectLst/>
                        </a:rPr>
                        <a:t>Drive Efficiency</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effectLst/>
                        </a:rPr>
                        <a:t>0.97</a:t>
                      </a:r>
                      <a:endParaRPr lang="en-US" sz="1800">
                        <a:effectLst/>
                      </a:endParaRPr>
                    </a:p>
                  </a:txBody>
                  <a:tcPr marL="76200" marR="76200" marT="47625" marB="47625" anchor="b"/>
                </a:tc>
                <a:extLst>
                  <a:ext uri="{0D108BD9-81ED-4DB2-BD59-A6C34878D82A}">
                    <a16:rowId xmlns:a16="http://schemas.microsoft.com/office/drawing/2014/main" val="843786045"/>
                  </a:ext>
                </a:extLst>
              </a:tr>
              <a:tr h="266700">
                <a:tc>
                  <a:txBody>
                    <a:bodyPr/>
                    <a:lstStyle/>
                    <a:p>
                      <a:pPr rtl="0" fontAlgn="b">
                        <a:spcBef>
                          <a:spcPts val="0"/>
                        </a:spcBef>
                        <a:spcAft>
                          <a:spcPts val="0"/>
                        </a:spcAft>
                      </a:pPr>
                      <a:r>
                        <a:rPr lang="en-US" sz="1800" u="none" strike="noStrike">
                          <a:effectLst/>
                        </a:rPr>
                        <a:t>Peak Motor Voltage</a:t>
                      </a:r>
                      <a:endParaRPr lang="en-US" sz="1800">
                        <a:effectLst/>
                      </a:endParaRPr>
                    </a:p>
                  </a:txBody>
                  <a:tcPr marL="76200" marR="76200" marT="47625" marB="47625" anchor="b"/>
                </a:tc>
                <a:tc>
                  <a:txBody>
                    <a:bodyPr/>
                    <a:lstStyle/>
                    <a:p>
                      <a:pPr algn="r" rtl="0">
                        <a:spcBef>
                          <a:spcPts val="0"/>
                        </a:spcBef>
                        <a:spcAft>
                          <a:spcPts val="0"/>
                        </a:spcAft>
                      </a:pPr>
                      <a:r>
                        <a:rPr lang="en-US" sz="1800" u="none" strike="noStrike"/>
                        <a:t>90 V</a:t>
                      </a:r>
                      <a:r>
                        <a:rPr lang="en-US" sz="1800" u="none" strike="noStrike" baseline="-25000"/>
                        <a:t>DC</a:t>
                      </a:r>
                      <a:endParaRPr lang="en-US" sz="1800">
                        <a:effectLst/>
                      </a:endParaRPr>
                    </a:p>
                  </a:txBody>
                  <a:tcPr marL="76200" marR="76200" marT="47625" marB="47625" anchor="b"/>
                </a:tc>
                <a:extLst>
                  <a:ext uri="{0D108BD9-81ED-4DB2-BD59-A6C34878D82A}">
                    <a16:rowId xmlns:a16="http://schemas.microsoft.com/office/drawing/2014/main" val="1284508590"/>
                  </a:ext>
                </a:extLst>
              </a:tr>
              <a:tr h="0">
                <a:tc>
                  <a:txBody>
                    <a:bodyPr/>
                    <a:lstStyle/>
                    <a:p>
                      <a:pPr rtl="0" fontAlgn="b">
                        <a:spcBef>
                          <a:spcPts val="0"/>
                        </a:spcBef>
                        <a:spcAft>
                          <a:spcPts val="0"/>
                        </a:spcAft>
                      </a:pPr>
                      <a:r>
                        <a:rPr lang="en-US" sz="1800" u="none" strike="noStrike">
                          <a:effectLst/>
                        </a:rPr>
                        <a:t>Peak Motor Current</a:t>
                      </a:r>
                      <a:endParaRPr lang="en-US" sz="1800">
                        <a:effectLst/>
                      </a:endParaRPr>
                    </a:p>
                  </a:txBody>
                  <a:tcPr marL="76200" marR="76200" marT="47625" marB="47625" anchor="b"/>
                </a:tc>
                <a:tc>
                  <a:txBody>
                    <a:bodyPr/>
                    <a:lstStyle/>
                    <a:p>
                      <a:pPr algn="r" rtl="0" fontAlgn="b">
                        <a:spcBef>
                          <a:spcPts val="0"/>
                        </a:spcBef>
                        <a:spcAft>
                          <a:spcPts val="0"/>
                        </a:spcAft>
                      </a:pPr>
                      <a:r>
                        <a:rPr lang="en-US" sz="1800" u="none" strike="noStrike"/>
                        <a:t>256</a:t>
                      </a:r>
                      <a:r>
                        <a:rPr lang="en-US" sz="1800" u="none" strike="noStrike">
                          <a:effectLst/>
                        </a:rPr>
                        <a:t> A</a:t>
                      </a:r>
                      <a:r>
                        <a:rPr lang="en-US" sz="1800" u="none" strike="noStrike" baseline="-25000">
                          <a:effectLst/>
                        </a:rPr>
                        <a:t>DC</a:t>
                      </a:r>
                      <a:endParaRPr lang="en-US" sz="1800">
                        <a:effectLst/>
                      </a:endParaRPr>
                    </a:p>
                  </a:txBody>
                  <a:tcPr marL="76200" marR="76200" marT="47625" marB="47625" anchor="b"/>
                </a:tc>
                <a:extLst>
                  <a:ext uri="{0D108BD9-81ED-4DB2-BD59-A6C34878D82A}">
                    <a16:rowId xmlns:a16="http://schemas.microsoft.com/office/drawing/2014/main" val="389727242"/>
                  </a:ext>
                </a:extLst>
              </a:tr>
            </a:tbl>
          </a:graphicData>
        </a:graphic>
      </p:graphicFrame>
      <p:graphicFrame>
        <p:nvGraphicFramePr>
          <p:cNvPr id="6" name="Table 5">
            <a:extLst>
              <a:ext uri="{FF2B5EF4-FFF2-40B4-BE49-F238E27FC236}">
                <a16:creationId xmlns:a16="http://schemas.microsoft.com/office/drawing/2014/main" id="{A010F456-7DC3-45DD-B65C-CB126E97DBF2}"/>
              </a:ext>
            </a:extLst>
          </p:cNvPr>
          <p:cNvGraphicFramePr>
            <a:graphicFrameLocks noGrp="1"/>
          </p:cNvGraphicFramePr>
          <p:nvPr>
            <p:extLst>
              <p:ext uri="{D42A27DB-BD31-4B8C-83A1-F6EECF244321}">
                <p14:modId xmlns:p14="http://schemas.microsoft.com/office/powerpoint/2010/main" val="3618440984"/>
              </p:ext>
            </p:extLst>
          </p:nvPr>
        </p:nvGraphicFramePr>
        <p:xfrm>
          <a:off x="6250804" y="1230037"/>
          <a:ext cx="5303484" cy="4940387"/>
        </p:xfrm>
        <a:graphic>
          <a:graphicData uri="http://schemas.openxmlformats.org/drawingml/2006/table">
            <a:tbl>
              <a:tblPr firstRow="1">
                <a:tableStyleId>{073A0DAA-6AF3-43AB-8588-CEC1D06C72B9}</a:tableStyleId>
              </a:tblPr>
              <a:tblGrid>
                <a:gridCol w="3093684">
                  <a:extLst>
                    <a:ext uri="{9D8B030D-6E8A-4147-A177-3AD203B41FA5}">
                      <a16:colId xmlns:a16="http://schemas.microsoft.com/office/drawing/2014/main" val="1981442973"/>
                    </a:ext>
                  </a:extLst>
                </a:gridCol>
                <a:gridCol w="1016000">
                  <a:extLst>
                    <a:ext uri="{9D8B030D-6E8A-4147-A177-3AD203B41FA5}">
                      <a16:colId xmlns:a16="http://schemas.microsoft.com/office/drawing/2014/main" val="2849650063"/>
                    </a:ext>
                  </a:extLst>
                </a:gridCol>
                <a:gridCol w="1193800">
                  <a:extLst>
                    <a:ext uri="{9D8B030D-6E8A-4147-A177-3AD203B41FA5}">
                      <a16:colId xmlns:a16="http://schemas.microsoft.com/office/drawing/2014/main" val="818146609"/>
                    </a:ext>
                  </a:extLst>
                </a:gridCol>
              </a:tblGrid>
              <a:tr h="506166">
                <a:tc gridSpan="3">
                  <a:txBody>
                    <a:bodyPr/>
                    <a:lstStyle/>
                    <a:p>
                      <a:pPr>
                        <a:lnSpc>
                          <a:spcPct val="100000"/>
                        </a:lnSpc>
                      </a:pPr>
                      <a:r>
                        <a:rPr lang="en-US" sz="1800" baseline="0">
                          <a:effectLst/>
                        </a:rPr>
                        <a:t>Low-Power Power Requirements</a:t>
                      </a:r>
                      <a:endParaRPr lang="en-US" sz="1800">
                        <a:effectLst/>
                      </a:endParaRPr>
                    </a:p>
                  </a:txBody>
                  <a:tcPr marL="68580" marR="68580" marT="0" marB="0"/>
                </a:tc>
                <a:tc hMerge="1">
                  <a:txBody>
                    <a:bodyPr/>
                    <a:lstStyle/>
                    <a:p>
                      <a:pPr>
                        <a:lnSpc>
                          <a:spcPct val="100000"/>
                        </a:lnSpc>
                      </a:pPr>
                      <a:endParaRPr lang="en-US" sz="1800">
                        <a:effectLst/>
                      </a:endParaRPr>
                    </a:p>
                  </a:txBody>
                  <a:tcPr marL="68580" marR="68580" marT="0" marB="0"/>
                </a:tc>
                <a:tc hMerge="1">
                  <a:txBody>
                    <a:bodyPr/>
                    <a:lstStyle/>
                    <a:p>
                      <a:pPr>
                        <a:lnSpc>
                          <a:spcPct val="100000"/>
                        </a:lnSpc>
                      </a:pPr>
                      <a:endParaRPr lang="en-US" sz="1800">
                        <a:effectLst/>
                      </a:endParaRPr>
                    </a:p>
                  </a:txBody>
                  <a:tcPr marL="68580" marR="68580" marT="0" marB="0"/>
                </a:tc>
                <a:extLst>
                  <a:ext uri="{0D108BD9-81ED-4DB2-BD59-A6C34878D82A}">
                    <a16:rowId xmlns:a16="http://schemas.microsoft.com/office/drawing/2014/main" val="10000"/>
                  </a:ext>
                </a:extLst>
              </a:tr>
              <a:tr h="405113">
                <a:tc>
                  <a:txBody>
                    <a:bodyPr/>
                    <a:lstStyle/>
                    <a:p>
                      <a:pPr>
                        <a:lnSpc>
                          <a:spcPct val="100000"/>
                        </a:lnSpc>
                      </a:pPr>
                      <a:r>
                        <a:rPr lang="en-US" sz="1800">
                          <a:solidFill>
                            <a:schemeClr val="tx1"/>
                          </a:solidFill>
                          <a:effectLst/>
                        </a:rPr>
                        <a:t>Component</a:t>
                      </a:r>
                    </a:p>
                  </a:txBody>
                  <a:tcPr marL="68580" marR="68580" marT="0" marB="0">
                    <a:solidFill>
                      <a:schemeClr val="bg1"/>
                    </a:solidFill>
                  </a:tcPr>
                </a:tc>
                <a:tc>
                  <a:txBody>
                    <a:bodyPr/>
                    <a:lstStyle/>
                    <a:p>
                      <a:pPr>
                        <a:lnSpc>
                          <a:spcPct val="100000"/>
                        </a:lnSpc>
                      </a:pPr>
                      <a:r>
                        <a:rPr lang="en-US" sz="1800">
                          <a:solidFill>
                            <a:schemeClr val="tx1"/>
                          </a:solidFill>
                          <a:effectLst/>
                        </a:rPr>
                        <a:t>Number</a:t>
                      </a:r>
                    </a:p>
                  </a:txBody>
                  <a:tcPr marL="68580" marR="68580" marT="0" marB="0">
                    <a:solidFill>
                      <a:schemeClr val="bg1"/>
                    </a:solidFill>
                  </a:tcPr>
                </a:tc>
                <a:tc>
                  <a:txBody>
                    <a:bodyPr/>
                    <a:lstStyle/>
                    <a:p>
                      <a:pPr>
                        <a:lnSpc>
                          <a:spcPct val="100000"/>
                        </a:lnSpc>
                      </a:pPr>
                      <a:r>
                        <a:rPr lang="en-US" sz="1800">
                          <a:solidFill>
                            <a:schemeClr val="tx1"/>
                          </a:solidFill>
                          <a:effectLst/>
                        </a:rPr>
                        <a:t>Power (W)</a:t>
                      </a:r>
                    </a:p>
                  </a:txBody>
                  <a:tcPr marL="68580" marR="68580" marT="0" marB="0">
                    <a:solidFill>
                      <a:schemeClr val="bg1"/>
                    </a:solidFill>
                  </a:tcPr>
                </a:tc>
                <a:extLst>
                  <a:ext uri="{0D108BD9-81ED-4DB2-BD59-A6C34878D82A}">
                    <a16:rowId xmlns:a16="http://schemas.microsoft.com/office/drawing/2014/main" val="1889900137"/>
                  </a:ext>
                </a:extLst>
              </a:tr>
              <a:tr h="335759">
                <a:tc>
                  <a:txBody>
                    <a:bodyPr/>
                    <a:lstStyle/>
                    <a:p>
                      <a:pPr>
                        <a:lnSpc>
                          <a:spcPct val="100000"/>
                        </a:lnSpc>
                      </a:pPr>
                      <a:r>
                        <a:rPr lang="en-US" sz="1800">
                          <a:effectLst/>
                        </a:rPr>
                        <a:t>IMU</a:t>
                      </a:r>
                    </a:p>
                  </a:txBody>
                  <a:tcPr marL="68580" marR="68580" marT="0" marB="0"/>
                </a:tc>
                <a:tc>
                  <a:txBody>
                    <a:bodyPr/>
                    <a:lstStyle/>
                    <a:p>
                      <a:pPr algn="r">
                        <a:lnSpc>
                          <a:spcPct val="100000"/>
                        </a:lnSpc>
                      </a:pPr>
                      <a:r>
                        <a:rPr lang="en-US" sz="1800">
                          <a:effectLst/>
                        </a:rPr>
                        <a:t>1</a:t>
                      </a:r>
                    </a:p>
                  </a:txBody>
                  <a:tcPr marL="68580" marR="68580" marT="0" marB="0"/>
                </a:tc>
                <a:tc>
                  <a:txBody>
                    <a:bodyPr/>
                    <a:lstStyle/>
                    <a:p>
                      <a:pPr algn="r">
                        <a:lnSpc>
                          <a:spcPct val="100000"/>
                        </a:lnSpc>
                      </a:pPr>
                      <a:r>
                        <a:rPr lang="en-US" sz="1800">
                          <a:effectLst/>
                        </a:rPr>
                        <a:t>0.22</a:t>
                      </a:r>
                    </a:p>
                  </a:txBody>
                  <a:tcPr marL="68580" marR="68580" marT="0" marB="0"/>
                </a:tc>
                <a:extLst>
                  <a:ext uri="{0D108BD9-81ED-4DB2-BD59-A6C34878D82A}">
                    <a16:rowId xmlns:a16="http://schemas.microsoft.com/office/drawing/2014/main" val="1292744768"/>
                  </a:ext>
                </a:extLst>
              </a:tr>
              <a:tr h="335759">
                <a:tc>
                  <a:txBody>
                    <a:bodyPr/>
                    <a:lstStyle/>
                    <a:p>
                      <a:pPr>
                        <a:lnSpc>
                          <a:spcPct val="100000"/>
                        </a:lnSpc>
                      </a:pPr>
                      <a:r>
                        <a:rPr lang="en-US" sz="1800">
                          <a:effectLst/>
                        </a:rPr>
                        <a:t>Retro-reflective sensor</a:t>
                      </a:r>
                    </a:p>
                  </a:txBody>
                  <a:tcPr marL="68580" marR="68580" marT="0" marB="0"/>
                </a:tc>
                <a:tc>
                  <a:txBody>
                    <a:bodyPr/>
                    <a:lstStyle/>
                    <a:p>
                      <a:pPr algn="r">
                        <a:lnSpc>
                          <a:spcPct val="100000"/>
                        </a:lnSpc>
                      </a:pPr>
                      <a:r>
                        <a:rPr lang="en-US" sz="1800">
                          <a:effectLst/>
                        </a:rPr>
                        <a:t>2</a:t>
                      </a:r>
                    </a:p>
                  </a:txBody>
                  <a:tcPr marL="68580" marR="68580" marT="0" marB="0"/>
                </a:tc>
                <a:tc>
                  <a:txBody>
                    <a:bodyPr/>
                    <a:lstStyle/>
                    <a:p>
                      <a:pPr algn="r">
                        <a:lnSpc>
                          <a:spcPct val="100000"/>
                        </a:lnSpc>
                      </a:pPr>
                      <a:r>
                        <a:rPr lang="en-US" sz="1800">
                          <a:effectLst/>
                        </a:rPr>
                        <a:t>0.3</a:t>
                      </a:r>
                    </a:p>
                  </a:txBody>
                  <a:tcPr marL="68580" marR="68580" marT="0" marB="0"/>
                </a:tc>
                <a:extLst>
                  <a:ext uri="{0D108BD9-81ED-4DB2-BD59-A6C34878D82A}">
                    <a16:rowId xmlns:a16="http://schemas.microsoft.com/office/drawing/2014/main" val="2160107614"/>
                  </a:ext>
                </a:extLst>
              </a:tr>
              <a:tr h="335759">
                <a:tc>
                  <a:txBody>
                    <a:bodyPr/>
                    <a:lstStyle/>
                    <a:p>
                      <a:pPr>
                        <a:lnSpc>
                          <a:spcPct val="100000"/>
                        </a:lnSpc>
                      </a:pPr>
                      <a:r>
                        <a:rPr lang="en-US" sz="1800">
                          <a:effectLst/>
                        </a:rPr>
                        <a:t>Rotary Encoder on flywheel​</a:t>
                      </a:r>
                    </a:p>
                  </a:txBody>
                  <a:tcPr marL="68580" marR="68580" marT="0" marB="0"/>
                </a:tc>
                <a:tc>
                  <a:txBody>
                    <a:bodyPr/>
                    <a:lstStyle/>
                    <a:p>
                      <a:pPr algn="r">
                        <a:lnSpc>
                          <a:spcPct val="100000"/>
                        </a:lnSpc>
                      </a:pPr>
                      <a:r>
                        <a:rPr lang="en-US" sz="1800">
                          <a:effectLst/>
                        </a:rPr>
                        <a:t>12</a:t>
                      </a:r>
                    </a:p>
                  </a:txBody>
                  <a:tcPr marL="68580" marR="68580" marT="0" marB="0"/>
                </a:tc>
                <a:tc>
                  <a:txBody>
                    <a:bodyPr/>
                    <a:lstStyle/>
                    <a:p>
                      <a:pPr algn="r">
                        <a:lnSpc>
                          <a:spcPct val="100000"/>
                        </a:lnSpc>
                      </a:pPr>
                      <a:r>
                        <a:rPr lang="en-US" sz="1800">
                          <a:effectLst/>
                        </a:rPr>
                        <a:t>0.3</a:t>
                      </a:r>
                    </a:p>
                  </a:txBody>
                  <a:tcPr marL="68580" marR="68580" marT="0" marB="0"/>
                </a:tc>
                <a:extLst>
                  <a:ext uri="{0D108BD9-81ED-4DB2-BD59-A6C34878D82A}">
                    <a16:rowId xmlns:a16="http://schemas.microsoft.com/office/drawing/2014/main" val="818937696"/>
                  </a:ext>
                </a:extLst>
              </a:tr>
              <a:tr h="335759">
                <a:tc>
                  <a:txBody>
                    <a:bodyPr/>
                    <a:lstStyle/>
                    <a:p>
                      <a:pPr>
                        <a:lnSpc>
                          <a:spcPct val="100000"/>
                        </a:lnSpc>
                      </a:pPr>
                      <a:r>
                        <a:rPr lang="en-US" sz="1800">
                          <a:effectLst/>
                        </a:rPr>
                        <a:t>Laser distance sensor</a:t>
                      </a:r>
                      <a:r>
                        <a:rPr lang="en-US" sz="1800"/>
                        <a:t> </a:t>
                      </a:r>
                      <a:endParaRPr lang="en-US" sz="1800">
                        <a:effectLst/>
                      </a:endParaRPr>
                    </a:p>
                  </a:txBody>
                  <a:tcPr marL="68580" marR="68580" marT="0" marB="0"/>
                </a:tc>
                <a:tc>
                  <a:txBody>
                    <a:bodyPr/>
                    <a:lstStyle/>
                    <a:p>
                      <a:pPr algn="r">
                        <a:lnSpc>
                          <a:spcPct val="100000"/>
                        </a:lnSpc>
                      </a:pPr>
                      <a:r>
                        <a:rPr lang="en-US" sz="1800">
                          <a:effectLst/>
                        </a:rPr>
                        <a:t>1</a:t>
                      </a:r>
                    </a:p>
                  </a:txBody>
                  <a:tcPr marL="68580" marR="68580" marT="0" marB="0"/>
                </a:tc>
                <a:tc>
                  <a:txBody>
                    <a:bodyPr/>
                    <a:lstStyle/>
                    <a:p>
                      <a:pPr algn="r">
                        <a:lnSpc>
                          <a:spcPct val="100000"/>
                        </a:lnSpc>
                      </a:pPr>
                      <a:r>
                        <a:rPr lang="en-US" sz="1800">
                          <a:effectLst/>
                        </a:rPr>
                        <a:t>1.3</a:t>
                      </a:r>
                    </a:p>
                  </a:txBody>
                  <a:tcPr marL="68580" marR="68580" marT="0" marB="0"/>
                </a:tc>
                <a:extLst>
                  <a:ext uri="{0D108BD9-81ED-4DB2-BD59-A6C34878D82A}">
                    <a16:rowId xmlns:a16="http://schemas.microsoft.com/office/drawing/2014/main" val="3066265080"/>
                  </a:ext>
                </a:extLst>
              </a:tr>
              <a:tr h="335759">
                <a:tc>
                  <a:txBody>
                    <a:bodyPr/>
                    <a:lstStyle/>
                    <a:p>
                      <a:pPr>
                        <a:lnSpc>
                          <a:spcPct val="100000"/>
                        </a:lnSpc>
                      </a:pPr>
                      <a:r>
                        <a:rPr lang="en-US" sz="1800">
                          <a:effectLst/>
                        </a:rPr>
                        <a:t>Pressure gauges​</a:t>
                      </a:r>
                    </a:p>
                  </a:txBody>
                  <a:tcPr marL="68580" marR="68580" marT="0" marB="0"/>
                </a:tc>
                <a:tc>
                  <a:txBody>
                    <a:bodyPr/>
                    <a:lstStyle/>
                    <a:p>
                      <a:pPr algn="r">
                        <a:lnSpc>
                          <a:spcPct val="100000"/>
                        </a:lnSpc>
                      </a:pPr>
                      <a:r>
                        <a:rPr lang="en-US" sz="1800">
                          <a:effectLst/>
                        </a:rPr>
                        <a:t>4</a:t>
                      </a:r>
                    </a:p>
                  </a:txBody>
                  <a:tcPr marL="68580" marR="68580" marT="0" marB="0"/>
                </a:tc>
                <a:tc>
                  <a:txBody>
                    <a:bodyPr/>
                    <a:lstStyle/>
                    <a:p>
                      <a:pPr algn="r">
                        <a:lnSpc>
                          <a:spcPct val="100000"/>
                        </a:lnSpc>
                      </a:pPr>
                      <a:r>
                        <a:rPr lang="en-US" sz="1800">
                          <a:effectLst/>
                        </a:rPr>
                        <a:t>80</a:t>
                      </a:r>
                    </a:p>
                  </a:txBody>
                  <a:tcPr marL="68580" marR="68580" marT="0" marB="0"/>
                </a:tc>
                <a:extLst>
                  <a:ext uri="{0D108BD9-81ED-4DB2-BD59-A6C34878D82A}">
                    <a16:rowId xmlns:a16="http://schemas.microsoft.com/office/drawing/2014/main" val="4053136870"/>
                  </a:ext>
                </a:extLst>
              </a:tr>
              <a:tr h="335759">
                <a:tc>
                  <a:txBody>
                    <a:bodyPr/>
                    <a:lstStyle/>
                    <a:p>
                      <a:pPr>
                        <a:lnSpc>
                          <a:spcPct val="100000"/>
                        </a:lnSpc>
                      </a:pPr>
                      <a:r>
                        <a:rPr lang="en-US" sz="1800">
                          <a:effectLst/>
                        </a:rPr>
                        <a:t>Battery Monitoring System</a:t>
                      </a:r>
                    </a:p>
                  </a:txBody>
                  <a:tcPr marL="68580" marR="68580" marT="0" marB="0"/>
                </a:tc>
                <a:tc>
                  <a:txBody>
                    <a:bodyPr/>
                    <a:lstStyle/>
                    <a:p>
                      <a:pPr algn="r">
                        <a:lnSpc>
                          <a:spcPct val="100000"/>
                        </a:lnSpc>
                      </a:pPr>
                      <a:r>
                        <a:rPr lang="en-US" sz="1800">
                          <a:effectLst/>
                        </a:rPr>
                        <a:t>1</a:t>
                      </a:r>
                    </a:p>
                  </a:txBody>
                  <a:tcPr marL="68580" marR="68580" marT="0" marB="0"/>
                </a:tc>
                <a:tc>
                  <a:txBody>
                    <a:bodyPr/>
                    <a:lstStyle/>
                    <a:p>
                      <a:pPr algn="r">
                        <a:lnSpc>
                          <a:spcPct val="100000"/>
                        </a:lnSpc>
                      </a:pPr>
                      <a:r>
                        <a:rPr lang="en-US" sz="1800">
                          <a:effectLst/>
                        </a:rPr>
                        <a:t>1.8</a:t>
                      </a:r>
                    </a:p>
                  </a:txBody>
                  <a:tcPr marL="68580" marR="68580" marT="0" marB="0"/>
                </a:tc>
                <a:extLst>
                  <a:ext uri="{0D108BD9-81ED-4DB2-BD59-A6C34878D82A}">
                    <a16:rowId xmlns:a16="http://schemas.microsoft.com/office/drawing/2014/main" val="4089003142"/>
                  </a:ext>
                </a:extLst>
              </a:tr>
              <a:tr h="335759">
                <a:tc>
                  <a:txBody>
                    <a:bodyPr/>
                    <a:lstStyle/>
                    <a:p>
                      <a:pPr>
                        <a:lnSpc>
                          <a:spcPct val="100000"/>
                        </a:lnSpc>
                      </a:pPr>
                      <a:r>
                        <a:rPr lang="en-US" sz="1800">
                          <a:effectLst/>
                        </a:rPr>
                        <a:t>IR Thermometer </a:t>
                      </a:r>
                      <a:r>
                        <a:rPr lang="en-US" sz="1800" err="1">
                          <a:effectLst/>
                        </a:rPr>
                        <a:t>CSmicro</a:t>
                      </a:r>
                    </a:p>
                  </a:txBody>
                  <a:tcPr marL="68580" marR="68580" marT="0" marB="0"/>
                </a:tc>
                <a:tc>
                  <a:txBody>
                    <a:bodyPr/>
                    <a:lstStyle/>
                    <a:p>
                      <a:pPr algn="r">
                        <a:lnSpc>
                          <a:spcPct val="100000"/>
                        </a:lnSpc>
                      </a:pPr>
                      <a:r>
                        <a:rPr lang="en-US" sz="1800">
                          <a:effectLst/>
                        </a:rPr>
                        <a:t>3</a:t>
                      </a:r>
                    </a:p>
                  </a:txBody>
                  <a:tcPr marL="68580" marR="68580" marT="0" marB="0"/>
                </a:tc>
                <a:tc>
                  <a:txBody>
                    <a:bodyPr/>
                    <a:lstStyle/>
                    <a:p>
                      <a:pPr algn="r">
                        <a:lnSpc>
                          <a:spcPct val="100000"/>
                        </a:lnSpc>
                      </a:pPr>
                      <a:r>
                        <a:rPr lang="en-US" sz="1800">
                          <a:effectLst/>
                        </a:rPr>
                        <a:t>0.2</a:t>
                      </a:r>
                    </a:p>
                  </a:txBody>
                  <a:tcPr marL="68580" marR="68580" marT="0" marB="0"/>
                </a:tc>
                <a:extLst>
                  <a:ext uri="{0D108BD9-81ED-4DB2-BD59-A6C34878D82A}">
                    <a16:rowId xmlns:a16="http://schemas.microsoft.com/office/drawing/2014/main" val="658518177"/>
                  </a:ext>
                </a:extLst>
              </a:tr>
              <a:tr h="335759">
                <a:tc>
                  <a:txBody>
                    <a:bodyPr/>
                    <a:lstStyle/>
                    <a:p>
                      <a:pPr>
                        <a:lnSpc>
                          <a:spcPct val="100000"/>
                        </a:lnSpc>
                      </a:pPr>
                      <a:r>
                        <a:rPr lang="en-US" sz="1800">
                          <a:effectLst/>
                        </a:rPr>
                        <a:t>Contact </a:t>
                      </a:r>
                      <a:r>
                        <a:rPr lang="en-US" sz="1800" err="1">
                          <a:effectLst/>
                        </a:rPr>
                        <a:t>Amtherm</a:t>
                      </a:r>
                      <a:r>
                        <a:rPr lang="en-US" sz="1800">
                          <a:effectLst/>
                        </a:rPr>
                        <a:t> thermistors</a:t>
                      </a:r>
                    </a:p>
                  </a:txBody>
                  <a:tcPr marL="68580" marR="68580" marT="0" marB="0"/>
                </a:tc>
                <a:tc>
                  <a:txBody>
                    <a:bodyPr/>
                    <a:lstStyle/>
                    <a:p>
                      <a:pPr algn="r">
                        <a:lnSpc>
                          <a:spcPct val="100000"/>
                        </a:lnSpc>
                      </a:pPr>
                      <a:r>
                        <a:rPr lang="en-US" sz="1800">
                          <a:effectLst/>
                        </a:rPr>
                        <a:t>3</a:t>
                      </a:r>
                    </a:p>
                  </a:txBody>
                  <a:tcPr marL="68580" marR="68580" marT="0" marB="0"/>
                </a:tc>
                <a:tc>
                  <a:txBody>
                    <a:bodyPr/>
                    <a:lstStyle/>
                    <a:p>
                      <a:pPr algn="r">
                        <a:lnSpc>
                          <a:spcPct val="100000"/>
                        </a:lnSpc>
                      </a:pPr>
                      <a:r>
                        <a:rPr lang="en-US" sz="1800">
                          <a:effectLst/>
                        </a:rPr>
                        <a:t>0.125</a:t>
                      </a:r>
                    </a:p>
                  </a:txBody>
                  <a:tcPr marL="68580" marR="68580" marT="0" marB="0"/>
                </a:tc>
                <a:extLst>
                  <a:ext uri="{0D108BD9-81ED-4DB2-BD59-A6C34878D82A}">
                    <a16:rowId xmlns:a16="http://schemas.microsoft.com/office/drawing/2014/main" val="407150395"/>
                  </a:ext>
                </a:extLst>
              </a:tr>
              <a:tr h="335759">
                <a:tc>
                  <a:txBody>
                    <a:bodyPr/>
                    <a:lstStyle/>
                    <a:p>
                      <a:pPr>
                        <a:lnSpc>
                          <a:spcPct val="100000"/>
                        </a:lnSpc>
                      </a:pPr>
                      <a:r>
                        <a:rPr lang="en-US" sz="1800">
                          <a:effectLst/>
                        </a:rPr>
                        <a:t>Vibration Sensors</a:t>
                      </a:r>
                    </a:p>
                  </a:txBody>
                  <a:tcPr marL="68580" marR="68580" marT="0" marB="0"/>
                </a:tc>
                <a:tc>
                  <a:txBody>
                    <a:bodyPr/>
                    <a:lstStyle/>
                    <a:p>
                      <a:pPr algn="r">
                        <a:lnSpc>
                          <a:spcPct val="100000"/>
                        </a:lnSpc>
                      </a:pPr>
                      <a:r>
                        <a:rPr lang="en-US" sz="1800">
                          <a:effectLst/>
                        </a:rPr>
                        <a:t>2</a:t>
                      </a:r>
                    </a:p>
                  </a:txBody>
                  <a:tcPr marL="68580" marR="68580" marT="0" marB="0"/>
                </a:tc>
                <a:tc>
                  <a:txBody>
                    <a:bodyPr/>
                    <a:lstStyle/>
                    <a:p>
                      <a:pPr algn="r">
                        <a:lnSpc>
                          <a:spcPct val="100000"/>
                        </a:lnSpc>
                      </a:pPr>
                      <a:r>
                        <a:rPr lang="en-US" sz="1800">
                          <a:effectLst/>
                        </a:rPr>
                        <a:t>0.18</a:t>
                      </a:r>
                    </a:p>
                  </a:txBody>
                  <a:tcPr marL="68580" marR="68580" marT="0" marB="0"/>
                </a:tc>
                <a:extLst>
                  <a:ext uri="{0D108BD9-81ED-4DB2-BD59-A6C34878D82A}">
                    <a16:rowId xmlns:a16="http://schemas.microsoft.com/office/drawing/2014/main" val="3941008942"/>
                  </a:ext>
                </a:extLst>
              </a:tr>
              <a:tr h="335759">
                <a:tc>
                  <a:txBody>
                    <a:bodyPr/>
                    <a:lstStyle/>
                    <a:p>
                      <a:pPr>
                        <a:lnSpc>
                          <a:spcPct val="100000"/>
                        </a:lnSpc>
                      </a:pPr>
                      <a:r>
                        <a:rPr lang="en-US" sz="1800">
                          <a:effectLst/>
                        </a:rPr>
                        <a:t>Wireless Sensor Module</a:t>
                      </a:r>
                    </a:p>
                  </a:txBody>
                  <a:tcPr marL="68580" marR="68580" marT="0" marB="0"/>
                </a:tc>
                <a:tc>
                  <a:txBody>
                    <a:bodyPr/>
                    <a:lstStyle/>
                    <a:p>
                      <a:pPr algn="r">
                        <a:lnSpc>
                          <a:spcPct val="100000"/>
                        </a:lnSpc>
                      </a:pPr>
                      <a:r>
                        <a:rPr lang="en-US" sz="1800">
                          <a:effectLst/>
                        </a:rPr>
                        <a:t>1</a:t>
                      </a:r>
                    </a:p>
                  </a:txBody>
                  <a:tcPr marL="68580" marR="68580" marT="0" marB="0"/>
                </a:tc>
                <a:tc>
                  <a:txBody>
                    <a:bodyPr/>
                    <a:lstStyle/>
                    <a:p>
                      <a:pPr algn="r">
                        <a:lnSpc>
                          <a:spcPct val="100000"/>
                        </a:lnSpc>
                      </a:pPr>
                      <a:r>
                        <a:rPr lang="en-US" sz="1800">
                          <a:effectLst/>
                        </a:rPr>
                        <a:t>0.495</a:t>
                      </a:r>
                    </a:p>
                  </a:txBody>
                  <a:tcPr marL="68580" marR="68580" marT="0" marB="0"/>
                </a:tc>
                <a:extLst>
                  <a:ext uri="{0D108BD9-81ED-4DB2-BD59-A6C34878D82A}">
                    <a16:rowId xmlns:a16="http://schemas.microsoft.com/office/drawing/2014/main" val="1093666987"/>
                  </a:ext>
                </a:extLst>
              </a:tr>
              <a:tr h="335759">
                <a:tc>
                  <a:txBody>
                    <a:bodyPr/>
                    <a:lstStyle/>
                    <a:p>
                      <a:pPr>
                        <a:lnSpc>
                          <a:spcPct val="100000"/>
                        </a:lnSpc>
                      </a:pPr>
                      <a:r>
                        <a:rPr lang="en-US" sz="1800">
                          <a:effectLst/>
                        </a:rPr>
                        <a:t>Brake caliper linear transducer</a:t>
                      </a:r>
                    </a:p>
                  </a:txBody>
                  <a:tcPr marL="68580" marR="68580" marT="0" marB="0"/>
                </a:tc>
                <a:tc>
                  <a:txBody>
                    <a:bodyPr/>
                    <a:lstStyle/>
                    <a:p>
                      <a:pPr algn="r">
                        <a:lnSpc>
                          <a:spcPct val="100000"/>
                        </a:lnSpc>
                      </a:pPr>
                      <a:r>
                        <a:rPr lang="en-US" sz="1800">
                          <a:effectLst/>
                        </a:rPr>
                        <a:t>4</a:t>
                      </a:r>
                    </a:p>
                  </a:txBody>
                  <a:tcPr marL="68580" marR="68580" marT="0" marB="0"/>
                </a:tc>
                <a:tc>
                  <a:txBody>
                    <a:bodyPr/>
                    <a:lstStyle/>
                    <a:p>
                      <a:pPr algn="r">
                        <a:lnSpc>
                          <a:spcPct val="100000"/>
                        </a:lnSpc>
                      </a:pPr>
                      <a:r>
                        <a:rPr lang="en-US" sz="1800">
                          <a:effectLst/>
                        </a:rPr>
                        <a:t>0.84</a:t>
                      </a:r>
                    </a:p>
                  </a:txBody>
                  <a:tcPr marL="68580" marR="68580" marT="0" marB="0"/>
                </a:tc>
                <a:extLst>
                  <a:ext uri="{0D108BD9-81ED-4DB2-BD59-A6C34878D82A}">
                    <a16:rowId xmlns:a16="http://schemas.microsoft.com/office/drawing/2014/main" val="3872711730"/>
                  </a:ext>
                </a:extLst>
              </a:tr>
              <a:tr h="335759">
                <a:tc>
                  <a:txBody>
                    <a:bodyPr/>
                    <a:lstStyle/>
                    <a:p>
                      <a:pPr>
                        <a:lnSpc>
                          <a:spcPct val="100000"/>
                        </a:lnSpc>
                      </a:pPr>
                      <a:r>
                        <a:rPr lang="en-US" sz="1800">
                          <a:effectLst/>
                        </a:rPr>
                        <a:t>Voltage Converter</a:t>
                      </a:r>
                    </a:p>
                  </a:txBody>
                  <a:tcPr marL="68580" marR="68580" marT="0" marB="0"/>
                </a:tc>
                <a:tc>
                  <a:txBody>
                    <a:bodyPr/>
                    <a:lstStyle/>
                    <a:p>
                      <a:pPr algn="r">
                        <a:lnSpc>
                          <a:spcPct val="100000"/>
                        </a:lnSpc>
                      </a:pPr>
                      <a:r>
                        <a:rPr lang="en-US" sz="1800">
                          <a:effectLst/>
                        </a:rPr>
                        <a:t>2</a:t>
                      </a:r>
                    </a:p>
                  </a:txBody>
                  <a:tcPr marL="68580" marR="68580" marT="0" marB="0"/>
                </a:tc>
                <a:tc>
                  <a:txBody>
                    <a:bodyPr/>
                    <a:lstStyle/>
                    <a:p>
                      <a:pPr algn="r">
                        <a:lnSpc>
                          <a:spcPct val="100000"/>
                        </a:lnSpc>
                      </a:pPr>
                      <a:r>
                        <a:rPr lang="en-US" sz="1800">
                          <a:effectLst/>
                        </a:rPr>
                        <a:t>2.16</a:t>
                      </a:r>
                    </a:p>
                  </a:txBody>
                  <a:tcPr marL="68580" marR="68580" marT="0" marB="0"/>
                </a:tc>
                <a:extLst>
                  <a:ext uri="{0D108BD9-81ED-4DB2-BD59-A6C34878D82A}">
                    <a16:rowId xmlns:a16="http://schemas.microsoft.com/office/drawing/2014/main" val="225235746"/>
                  </a:ext>
                </a:extLst>
              </a:tr>
            </a:tbl>
          </a:graphicData>
        </a:graphic>
      </p:graphicFrame>
    </p:spTree>
    <p:extLst>
      <p:ext uri="{BB962C8B-B14F-4D97-AF65-F5344CB8AC3E}">
        <p14:creationId xmlns:p14="http://schemas.microsoft.com/office/powerpoint/2010/main" val="359523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91352"/>
            <a:ext cx="12039600" cy="5688847"/>
          </a:xfrm>
        </p:spPr>
        <p:txBody>
          <a:bodyPr/>
          <a:lstStyle/>
          <a:p>
            <a:r>
              <a:rPr lang="en-US" sz="1800" b="1"/>
              <a:t>Rationale</a:t>
            </a:r>
          </a:p>
          <a:p>
            <a:pPr marL="285750" indent="-285750">
              <a:buFont typeface="Arial" panose="020B0604020202020204" pitchFamily="34" charset="0"/>
              <a:buChar char="•"/>
            </a:pPr>
            <a:r>
              <a:rPr lang="en-US" sz="1800"/>
              <a:t>The cells will be grouped in packs of four which will be individually insulated by aluminized fabrics to reduce radiation heat transfer to other packs</a:t>
            </a:r>
          </a:p>
          <a:p>
            <a:pPr marL="285750" indent="-285750">
              <a:buFont typeface="Arial" panose="020B0604020202020204" pitchFamily="34" charset="0"/>
              <a:buChar char="•"/>
            </a:pPr>
            <a:r>
              <a:rPr lang="en-US" sz="1800"/>
              <a:t>Each battery pack will be laced to cooling plates which will use the same cooling system used by the TP motors</a:t>
            </a:r>
          </a:p>
          <a:p>
            <a:pPr marL="285750" indent="-285750">
              <a:buFont typeface="Arial" panose="020B0604020202020204" pitchFamily="34" charset="0"/>
              <a:buChar char="•"/>
            </a:pPr>
            <a:r>
              <a:rPr lang="en-US" sz="1800"/>
              <a:t>Although the battery can theoretically deliver most of the peak power requirement with only 2 cells in parallel, 5 cells are currently being considered to limit current discharge per cell and subsequently to avoid overheating of the battery. </a:t>
            </a:r>
          </a:p>
          <a:p>
            <a:pPr marL="285750" indent="-285750">
              <a:buFont typeface="Arial" panose="020B0604020202020204" pitchFamily="34" charset="0"/>
              <a:buChar char="•"/>
            </a:pPr>
            <a:r>
              <a:rPr lang="en-US" sz="1800"/>
              <a:t>The number of cells in parallel is subject to change after discharge testing of the cells is conducted</a:t>
            </a:r>
          </a:p>
          <a:p>
            <a:r>
              <a:rPr lang="en-US" sz="1800" b="1"/>
              <a:t>Testing and Validation</a:t>
            </a:r>
          </a:p>
          <a:p>
            <a:pPr marL="285750" indent="-285750">
              <a:buFont typeface="Arial" panose="020B0604020202020204" pitchFamily="34" charset="0"/>
              <a:buChar char="•"/>
            </a:pPr>
            <a:r>
              <a:rPr lang="en-US" sz="1800">
                <a:cs typeface="Calibri"/>
              </a:rPr>
              <a:t>All tests will be performed in both ambient conditions and in a vacuum environment</a:t>
            </a:r>
          </a:p>
          <a:p>
            <a:pPr marL="285750" indent="-285750">
              <a:buFont typeface="Arial" panose="020B0604020202020204" pitchFamily="34" charset="0"/>
              <a:buChar char="•"/>
            </a:pPr>
            <a:r>
              <a:rPr lang="en-US" sz="1800" b="1">
                <a:cs typeface="Calibri"/>
              </a:rPr>
              <a:t>Impact Test: </a:t>
            </a:r>
            <a:r>
              <a:rPr lang="en-US" sz="1800">
                <a:cs typeface="Calibri"/>
              </a:rPr>
              <a:t>Dropping various weights from a certain height to test battery’s container strength</a:t>
            </a:r>
          </a:p>
          <a:p>
            <a:pPr marL="285750" indent="-285750">
              <a:buFont typeface="Arial" panose="020B0604020202020204" pitchFamily="34" charset="0"/>
              <a:buChar char="•"/>
            </a:pPr>
            <a:r>
              <a:rPr lang="en-US" sz="1800" b="1">
                <a:cs typeface="Calibri"/>
              </a:rPr>
              <a:t>Short Circuit Test:</a:t>
            </a:r>
            <a:r>
              <a:rPr lang="en-US" sz="1800">
                <a:cs typeface="Calibri"/>
              </a:rPr>
              <a:t> Examining the cell behavior during a worst case scenario</a:t>
            </a:r>
          </a:p>
          <a:p>
            <a:pPr marL="285750" indent="-285750">
              <a:buFont typeface="Arial" panose="020B0604020202020204" pitchFamily="34" charset="0"/>
              <a:buChar char="•"/>
            </a:pPr>
            <a:r>
              <a:rPr lang="en-US" sz="1800" b="1">
                <a:cs typeface="Calibri"/>
              </a:rPr>
              <a:t>Rapid Depressurization:</a:t>
            </a:r>
            <a:r>
              <a:rPr lang="en-US" sz="1800">
                <a:cs typeface="Calibri"/>
              </a:rPr>
              <a:t> To examine how the cell responds to a sudden change in pressure</a:t>
            </a:r>
          </a:p>
          <a:p>
            <a:pPr marL="285750" indent="-285750">
              <a:buFont typeface="Arial" panose="020B0604020202020204" pitchFamily="34" charset="0"/>
              <a:buChar char="•"/>
            </a:pPr>
            <a:r>
              <a:rPr lang="en-US" sz="1800" b="1">
                <a:cs typeface="Calibri"/>
              </a:rPr>
              <a:t>Load Performance:</a:t>
            </a:r>
            <a:r>
              <a:rPr lang="en-US" sz="1800">
                <a:cs typeface="Calibri"/>
              </a:rPr>
              <a:t> Testing at nominal and maximum discharge to confirm true capacity and max temperature difference</a:t>
            </a:r>
          </a:p>
          <a:p>
            <a:pPr marL="285750" indent="-285750">
              <a:buFont typeface="Arial" panose="020B0604020202020204" pitchFamily="34" charset="0"/>
              <a:buChar char="•"/>
            </a:pPr>
            <a:r>
              <a:rPr lang="en-US" sz="1800" b="1">
                <a:cs typeface="Calibri"/>
              </a:rPr>
              <a:t>Thermal Test: </a:t>
            </a:r>
            <a:r>
              <a:rPr lang="en-US" sz="1800">
                <a:cs typeface="Calibri"/>
              </a:rPr>
              <a:t>To assess thermal profile while loaded and viable cooling methods if needed</a:t>
            </a:r>
          </a:p>
          <a:p>
            <a:endParaRPr lang="en-US" sz="1800"/>
          </a:p>
        </p:txBody>
      </p:sp>
      <p:sp>
        <p:nvSpPr>
          <p:cNvPr id="3" name="Title 2"/>
          <p:cNvSpPr>
            <a:spLocks noGrp="1"/>
          </p:cNvSpPr>
          <p:nvPr>
            <p:ph type="title"/>
          </p:nvPr>
        </p:nvSpPr>
        <p:spPr>
          <a:xfrm>
            <a:off x="-1" y="0"/>
            <a:ext cx="9344025" cy="991352"/>
          </a:xfrm>
        </p:spPr>
        <p:txBody>
          <a:bodyPr/>
          <a:lstStyle/>
          <a:p>
            <a:r>
              <a:rPr lang="en-US" b="1"/>
              <a:t>Power Systems:</a:t>
            </a:r>
            <a:r>
              <a:rPr lang="en-US"/>
              <a:t> Rationale and testing &amp; validation</a:t>
            </a:r>
          </a:p>
        </p:txBody>
      </p:sp>
      <p:sp>
        <p:nvSpPr>
          <p:cNvPr id="7" name="TextBox 4">
            <a:extLst>
              <a:ext uri="{FF2B5EF4-FFF2-40B4-BE49-F238E27FC236}">
                <a16:creationId xmlns:a16="http://schemas.microsoft.com/office/drawing/2014/main" id="{6BFB6297-4858-4B19-AA8C-77343CBB0BC0}"/>
              </a:ext>
            </a:extLst>
          </p:cNvPr>
          <p:cNvSpPr txBox="1"/>
          <p:nvPr/>
        </p:nvSpPr>
        <p:spPr>
          <a:xfrm>
            <a:off x="3161731" y="3154907"/>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9340781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Application>Microsoft Office PowerPoint</Application>
  <PresentationFormat>Widescreen</PresentationFormat>
  <Slides>29</Slides>
  <Notes>14</Notes>
  <HiddenSlides>0</HiddenSlide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Custom Design</vt:lpstr>
      <vt:lpstr>1_White Main</vt:lpstr>
      <vt:lpstr>White Main</vt:lpstr>
      <vt:lpstr>GT HyperJackets Preliminary Design Brief </vt:lpstr>
      <vt:lpstr>Team Structure and Organization</vt:lpstr>
      <vt:lpstr>Pod Overview</vt:lpstr>
      <vt:lpstr>POD Overview</vt:lpstr>
      <vt:lpstr>POD Overview</vt:lpstr>
      <vt:lpstr>POD Overview</vt:lpstr>
      <vt:lpstr>Power Systems: Overview</vt:lpstr>
      <vt:lpstr>Power Systems: consumption</vt:lpstr>
      <vt:lpstr>Power Systems: Rationale and testing &amp; validation</vt:lpstr>
      <vt:lpstr>Structures Overview: Chassis</vt:lpstr>
      <vt:lpstr>Structures Overview: Aeroshell</vt:lpstr>
      <vt:lpstr>Stability</vt:lpstr>
      <vt:lpstr>Braking and Pressure System</vt:lpstr>
      <vt:lpstr>Braking and Pressure System</vt:lpstr>
      <vt:lpstr>Braking and Pressure System</vt:lpstr>
      <vt:lpstr>Navigation AND CONTROL: SUMMARY</vt:lpstr>
      <vt:lpstr>Navigation AND CONTROL: Control State Diagram</vt:lpstr>
      <vt:lpstr>Navigation and control: rationale</vt:lpstr>
      <vt:lpstr>Navigation and control: Testing &amp; validation</vt:lpstr>
      <vt:lpstr>Propulsion System</vt:lpstr>
      <vt:lpstr>Propulsion System</vt:lpstr>
      <vt:lpstr>Cooling System</vt:lpstr>
      <vt:lpstr>Electronics Systems</vt:lpstr>
      <vt:lpstr>Electronics system: rationale</vt:lpstr>
      <vt:lpstr>Hazardous Systems</vt:lpstr>
      <vt:lpstr>Anticipated Challenges</vt:lpstr>
      <vt:lpstr>Design, Build, Test Timeline: Vehicle Dynamics and Electronics</vt:lpstr>
      <vt:lpstr>Design, Build, Test Timeline: AeroStructures</vt:lpstr>
      <vt:lpstr>Funding Plan and 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cp:revision>
  <dcterms:created xsi:type="dcterms:W3CDTF">2016-03-09T16:46:53Z</dcterms:created>
  <dcterms:modified xsi:type="dcterms:W3CDTF">2018-11-03T03:00:18Z</dcterms:modified>
</cp:coreProperties>
</file>